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8" r:id="rId6"/>
  </p:sldIdLst>
  <p:sldSz cx="7556500" cy="10693400"/>
  <p:notesSz cx="6858000" cy="9144000"/>
  <p:embeddedFontLst>
    <p:embeddedFont>
      <p:font typeface="Lexend" panose="020B0604020202020204" charset="0"/>
      <p:regular r:id="rId7"/>
    </p:embeddedFont>
    <p:embeddedFont>
      <p:font typeface="Lexend Deca" panose="020B0604020202020204" charset="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1D6E"/>
    <a:srgbClr val="4028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612E37-B431-452D-8758-D679B8A50ACE}" v="20" dt="2025-06-18T01:11:46.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357" autoAdjust="0"/>
  </p:normalViewPr>
  <p:slideViewPr>
    <p:cSldViewPr>
      <p:cViewPr>
        <p:scale>
          <a:sx n="148" d="100"/>
          <a:sy n="148" d="100"/>
        </p:scale>
        <p:origin x="588" y="-17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image" Target="../media/image9.png"/><Relationship Id="rId7" Type="http://schemas.openxmlformats.org/officeDocument/2006/relationships/image" Target="../media/image12.jpeg"/><Relationship Id="rId12" Type="http://schemas.openxmlformats.org/officeDocument/2006/relationships/image" Target="../media/image17.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s://freepngimg.com/png/11387-clothes-png-image" TargetMode="External"/><Relationship Id="rId11" Type="http://schemas.openxmlformats.org/officeDocument/2006/relationships/image" Target="../media/image16.jpeg"/><Relationship Id="rId5" Type="http://schemas.openxmlformats.org/officeDocument/2006/relationships/image" Target="../media/image11.png"/><Relationship Id="rId15" Type="http://schemas.openxmlformats.org/officeDocument/2006/relationships/image" Target="../media/image20.jpeg"/><Relationship Id="rId10" Type="http://schemas.openxmlformats.org/officeDocument/2006/relationships/image" Target="../media/image15.jpeg"/><Relationship Id="rId4" Type="http://schemas.openxmlformats.org/officeDocument/2006/relationships/image" Target="../media/image10.svg"/><Relationship Id="rId9" Type="http://schemas.openxmlformats.org/officeDocument/2006/relationships/image" Target="../media/image14.jpeg"/><Relationship Id="rId1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Grp="1" noUngrp="1" noRot="1" noChangeAspect="1" noMove="1" noResize="1"/>
          </p:cNvGrpSpPr>
          <p:nvPr/>
        </p:nvGrpSpPr>
        <p:grpSpPr>
          <a:xfrm>
            <a:off x="221828" y="4521594"/>
            <a:ext cx="3450174" cy="3556816"/>
            <a:chOff x="0" y="0"/>
            <a:chExt cx="3450171" cy="3556813"/>
          </a:xfrm>
        </p:grpSpPr>
        <p:sp>
          <p:nvSpPr>
            <p:cNvPr id="3" name="Freeform 3"/>
            <p:cNvSpPr>
              <a:spLocks noGrp="1" noRot="1" noMove="1" noResize="1" noEditPoints="1" noAdjustHandles="1" noChangeArrowheads="1" noChangeShapeType="1"/>
            </p:cNvSpPr>
            <p:nvPr/>
          </p:nvSpPr>
          <p:spPr>
            <a:xfrm>
              <a:off x="0" y="0"/>
              <a:ext cx="3450209" cy="3556762"/>
            </a:xfrm>
            <a:custGeom>
              <a:avLst/>
              <a:gdLst/>
              <a:ahLst/>
              <a:cxnLst/>
              <a:rect l="l" t="t" r="r" b="b"/>
              <a:pathLst>
                <a:path w="3450209" h="3556762">
                  <a:moveTo>
                    <a:pt x="0" y="3556762"/>
                  </a:moveTo>
                  <a:lnTo>
                    <a:pt x="3450209" y="3556762"/>
                  </a:lnTo>
                  <a:lnTo>
                    <a:pt x="3450209" y="0"/>
                  </a:lnTo>
                  <a:lnTo>
                    <a:pt x="0" y="0"/>
                  </a:lnTo>
                  <a:close/>
                </a:path>
              </a:pathLst>
            </a:custGeom>
            <a:solidFill>
              <a:srgbClr val="FF7B31"/>
            </a:solidFill>
          </p:spPr>
          <p:txBody>
            <a:bodyPr/>
            <a:lstStyle/>
            <a:p>
              <a:endParaRPr lang="en-AU" dirty="0"/>
            </a:p>
          </p:txBody>
        </p:sp>
      </p:grpSp>
      <p:grpSp>
        <p:nvGrpSpPr>
          <p:cNvPr id="4" name="Group 4"/>
          <p:cNvGrpSpPr>
            <a:grpSpLocks noGrp="1" noUngrp="1" noRot="1" noChangeAspect="1" noMove="1" noResize="1"/>
          </p:cNvGrpSpPr>
          <p:nvPr/>
        </p:nvGrpSpPr>
        <p:grpSpPr>
          <a:xfrm>
            <a:off x="0" y="8280006"/>
            <a:ext cx="7559993" cy="1586703"/>
            <a:chOff x="0" y="0"/>
            <a:chExt cx="7559992" cy="1586700"/>
          </a:xfrm>
        </p:grpSpPr>
        <p:sp>
          <p:nvSpPr>
            <p:cNvPr id="5" name="Freeform 5"/>
            <p:cNvSpPr>
              <a:spLocks noGrp="1" noRot="1" noMove="1" noResize="1" noEditPoints="1" noAdjustHandles="1" noChangeArrowheads="1" noChangeShapeType="1"/>
            </p:cNvSpPr>
            <p:nvPr/>
          </p:nvSpPr>
          <p:spPr>
            <a:xfrm>
              <a:off x="0" y="0"/>
              <a:ext cx="7560056" cy="1586738"/>
            </a:xfrm>
            <a:custGeom>
              <a:avLst/>
              <a:gdLst/>
              <a:ahLst/>
              <a:cxnLst/>
              <a:rect l="l" t="t" r="r" b="b"/>
              <a:pathLst>
                <a:path w="7560056" h="1586738">
                  <a:moveTo>
                    <a:pt x="0" y="1586738"/>
                  </a:moveTo>
                  <a:lnTo>
                    <a:pt x="7560056" y="1586738"/>
                  </a:lnTo>
                  <a:lnTo>
                    <a:pt x="7560056" y="0"/>
                  </a:lnTo>
                  <a:lnTo>
                    <a:pt x="0" y="0"/>
                  </a:lnTo>
                  <a:close/>
                </a:path>
              </a:pathLst>
            </a:custGeom>
            <a:solidFill>
              <a:srgbClr val="401D6E"/>
            </a:solidFill>
          </p:spPr>
          <p:txBody>
            <a:bodyPr/>
            <a:lstStyle/>
            <a:p>
              <a:endParaRPr lang="en-AU"/>
            </a:p>
          </p:txBody>
        </p:sp>
      </p:grpSp>
      <p:grpSp>
        <p:nvGrpSpPr>
          <p:cNvPr id="6" name="Group 6"/>
          <p:cNvGrpSpPr>
            <a:grpSpLocks noGrp="1" noUngrp="1" noRot="1" noChangeAspect="1" noMove="1" noResize="1"/>
          </p:cNvGrpSpPr>
          <p:nvPr/>
        </p:nvGrpSpPr>
        <p:grpSpPr>
          <a:xfrm>
            <a:off x="3893820" y="4521594"/>
            <a:ext cx="3450174" cy="3556816"/>
            <a:chOff x="0" y="0"/>
            <a:chExt cx="3450171" cy="3556813"/>
          </a:xfrm>
        </p:grpSpPr>
        <p:sp>
          <p:nvSpPr>
            <p:cNvPr id="7" name="Freeform 7"/>
            <p:cNvSpPr>
              <a:spLocks noGrp="1" noRot="1" noMove="1" noResize="1" noEditPoints="1" noAdjustHandles="1" noChangeArrowheads="1" noChangeShapeType="1"/>
            </p:cNvSpPr>
            <p:nvPr/>
          </p:nvSpPr>
          <p:spPr>
            <a:xfrm>
              <a:off x="0" y="0"/>
              <a:ext cx="3450209" cy="3556762"/>
            </a:xfrm>
            <a:custGeom>
              <a:avLst/>
              <a:gdLst/>
              <a:ahLst/>
              <a:cxnLst/>
              <a:rect l="l" t="t" r="r" b="b"/>
              <a:pathLst>
                <a:path w="3450209" h="3556762">
                  <a:moveTo>
                    <a:pt x="0" y="3556762"/>
                  </a:moveTo>
                  <a:lnTo>
                    <a:pt x="3450209" y="3556762"/>
                  </a:lnTo>
                  <a:lnTo>
                    <a:pt x="3450209" y="0"/>
                  </a:lnTo>
                  <a:lnTo>
                    <a:pt x="0" y="0"/>
                  </a:lnTo>
                  <a:close/>
                </a:path>
              </a:pathLst>
            </a:custGeom>
            <a:solidFill>
              <a:srgbClr val="008F8C"/>
            </a:solidFill>
          </p:spPr>
          <p:txBody>
            <a:bodyPr/>
            <a:lstStyle/>
            <a:p>
              <a:endParaRPr lang="en-AU"/>
            </a:p>
          </p:txBody>
        </p:sp>
      </p:grpSp>
      <p:grpSp>
        <p:nvGrpSpPr>
          <p:cNvPr id="12" name="Group 12"/>
          <p:cNvGrpSpPr>
            <a:grpSpLocks noGrp="1" noUngrp="1" noRot="1" noChangeAspect="1" noMove="1" noResize="1"/>
          </p:cNvGrpSpPr>
          <p:nvPr/>
        </p:nvGrpSpPr>
        <p:grpSpPr>
          <a:xfrm>
            <a:off x="432006" y="1671371"/>
            <a:ext cx="503996" cy="465239"/>
            <a:chOff x="0" y="0"/>
            <a:chExt cx="504000" cy="465239"/>
          </a:xfrm>
        </p:grpSpPr>
        <p:sp>
          <p:nvSpPr>
            <p:cNvPr id="13" name="Freeform 13"/>
            <p:cNvSpPr>
              <a:spLocks noGrp="1" noRot="1" noMove="1" noResize="1" noEditPoints="1" noAdjustHandles="1" noChangeArrowheads="1" noChangeShapeType="1"/>
            </p:cNvSpPr>
            <p:nvPr/>
          </p:nvSpPr>
          <p:spPr>
            <a:xfrm>
              <a:off x="0" y="0"/>
              <a:ext cx="504063" cy="465201"/>
            </a:xfrm>
            <a:custGeom>
              <a:avLst/>
              <a:gdLst/>
              <a:ahLst/>
              <a:cxnLst/>
              <a:rect l="l" t="t" r="r" b="b"/>
              <a:pathLst>
                <a:path w="504063" h="465201">
                  <a:moveTo>
                    <a:pt x="465201" y="146431"/>
                  </a:moveTo>
                  <a:lnTo>
                    <a:pt x="465201" y="29083"/>
                  </a:lnTo>
                  <a:cubicBezTo>
                    <a:pt x="465201" y="13081"/>
                    <a:pt x="452120" y="0"/>
                    <a:pt x="436118" y="0"/>
                  </a:cubicBezTo>
                  <a:cubicBezTo>
                    <a:pt x="421767" y="0"/>
                    <a:pt x="409956" y="10414"/>
                    <a:pt x="407543" y="24130"/>
                  </a:cubicBezTo>
                  <a:cubicBezTo>
                    <a:pt x="389509" y="38735"/>
                    <a:pt x="288671" y="116332"/>
                    <a:pt x="184150" y="116332"/>
                  </a:cubicBezTo>
                  <a:lnTo>
                    <a:pt x="48514" y="116332"/>
                  </a:lnTo>
                  <a:cubicBezTo>
                    <a:pt x="21717" y="116332"/>
                    <a:pt x="0" y="138049"/>
                    <a:pt x="0" y="164719"/>
                  </a:cubicBezTo>
                  <a:lnTo>
                    <a:pt x="0" y="222885"/>
                  </a:lnTo>
                  <a:cubicBezTo>
                    <a:pt x="0" y="249555"/>
                    <a:pt x="21717" y="271399"/>
                    <a:pt x="48514" y="271399"/>
                  </a:cubicBezTo>
                  <a:lnTo>
                    <a:pt x="74549" y="271399"/>
                  </a:lnTo>
                  <a:lnTo>
                    <a:pt x="45466" y="290830"/>
                  </a:lnTo>
                  <a:lnTo>
                    <a:pt x="9652" y="290830"/>
                  </a:lnTo>
                  <a:cubicBezTo>
                    <a:pt x="4318" y="290830"/>
                    <a:pt x="0" y="295148"/>
                    <a:pt x="0" y="300482"/>
                  </a:cubicBezTo>
                  <a:cubicBezTo>
                    <a:pt x="0" y="305816"/>
                    <a:pt x="4318" y="310134"/>
                    <a:pt x="9652" y="310134"/>
                  </a:cubicBezTo>
                  <a:lnTo>
                    <a:pt x="38735" y="310134"/>
                  </a:lnTo>
                  <a:lnTo>
                    <a:pt x="38735" y="445897"/>
                  </a:lnTo>
                  <a:lnTo>
                    <a:pt x="9652" y="445897"/>
                  </a:lnTo>
                  <a:cubicBezTo>
                    <a:pt x="4318" y="445897"/>
                    <a:pt x="0" y="450215"/>
                    <a:pt x="0" y="455549"/>
                  </a:cubicBezTo>
                  <a:cubicBezTo>
                    <a:pt x="0" y="460883"/>
                    <a:pt x="4318" y="465201"/>
                    <a:pt x="9652" y="465201"/>
                  </a:cubicBezTo>
                  <a:lnTo>
                    <a:pt x="48514" y="465201"/>
                  </a:lnTo>
                  <a:cubicBezTo>
                    <a:pt x="52451" y="465201"/>
                    <a:pt x="55880" y="462788"/>
                    <a:pt x="57404" y="459359"/>
                  </a:cubicBezTo>
                  <a:cubicBezTo>
                    <a:pt x="63373" y="463042"/>
                    <a:pt x="70231" y="465201"/>
                    <a:pt x="77597" y="465201"/>
                  </a:cubicBezTo>
                  <a:lnTo>
                    <a:pt x="189103" y="465201"/>
                  </a:lnTo>
                  <a:cubicBezTo>
                    <a:pt x="207772" y="465201"/>
                    <a:pt x="223012" y="449961"/>
                    <a:pt x="223012" y="431292"/>
                  </a:cubicBezTo>
                  <a:cubicBezTo>
                    <a:pt x="223012" y="428625"/>
                    <a:pt x="222758" y="426085"/>
                    <a:pt x="222123" y="423545"/>
                  </a:cubicBezTo>
                  <a:cubicBezTo>
                    <a:pt x="234061" y="418211"/>
                    <a:pt x="242443" y="406273"/>
                    <a:pt x="242443" y="392430"/>
                  </a:cubicBezTo>
                  <a:cubicBezTo>
                    <a:pt x="242443" y="387985"/>
                    <a:pt x="241554" y="383667"/>
                    <a:pt x="239903" y="379603"/>
                  </a:cubicBezTo>
                  <a:cubicBezTo>
                    <a:pt x="247523" y="373253"/>
                    <a:pt x="252095" y="363855"/>
                    <a:pt x="252095" y="353568"/>
                  </a:cubicBezTo>
                  <a:cubicBezTo>
                    <a:pt x="252095" y="344424"/>
                    <a:pt x="248412" y="335788"/>
                    <a:pt x="242062" y="329438"/>
                  </a:cubicBezTo>
                  <a:cubicBezTo>
                    <a:pt x="242316" y="327787"/>
                    <a:pt x="242443" y="326136"/>
                    <a:pt x="242443" y="324485"/>
                  </a:cubicBezTo>
                  <a:cubicBezTo>
                    <a:pt x="242443" y="307086"/>
                    <a:pt x="229235" y="292862"/>
                    <a:pt x="212471" y="290957"/>
                  </a:cubicBezTo>
                  <a:cubicBezTo>
                    <a:pt x="211074" y="283972"/>
                    <a:pt x="208280" y="277622"/>
                    <a:pt x="204216" y="272161"/>
                  </a:cubicBezTo>
                  <a:cubicBezTo>
                    <a:pt x="301244" y="280924"/>
                    <a:pt x="390779" y="349758"/>
                    <a:pt x="407670" y="363474"/>
                  </a:cubicBezTo>
                  <a:cubicBezTo>
                    <a:pt x="410083" y="377190"/>
                    <a:pt x="421894" y="387604"/>
                    <a:pt x="436245" y="387604"/>
                  </a:cubicBezTo>
                  <a:cubicBezTo>
                    <a:pt x="452247" y="387604"/>
                    <a:pt x="465328" y="374523"/>
                    <a:pt x="465328" y="358521"/>
                  </a:cubicBezTo>
                  <a:lnTo>
                    <a:pt x="465328" y="241300"/>
                  </a:lnTo>
                  <a:cubicBezTo>
                    <a:pt x="487426" y="236855"/>
                    <a:pt x="504063" y="217170"/>
                    <a:pt x="504063" y="193802"/>
                  </a:cubicBezTo>
                  <a:cubicBezTo>
                    <a:pt x="504063" y="170434"/>
                    <a:pt x="487426" y="150876"/>
                    <a:pt x="465328" y="146304"/>
                  </a:cubicBezTo>
                  <a:moveTo>
                    <a:pt x="38735" y="250190"/>
                  </a:moveTo>
                  <a:cubicBezTo>
                    <a:pt x="27432" y="246126"/>
                    <a:pt x="19304" y="235458"/>
                    <a:pt x="19304" y="222885"/>
                  </a:cubicBezTo>
                  <a:lnTo>
                    <a:pt x="19304" y="164719"/>
                  </a:lnTo>
                  <a:cubicBezTo>
                    <a:pt x="19304" y="152146"/>
                    <a:pt x="27432" y="141478"/>
                    <a:pt x="38735" y="137414"/>
                  </a:cubicBezTo>
                  <a:close/>
                  <a:moveTo>
                    <a:pt x="192024" y="290830"/>
                  </a:moveTo>
                  <a:lnTo>
                    <a:pt x="174498" y="290830"/>
                  </a:lnTo>
                  <a:lnTo>
                    <a:pt x="174498" y="273177"/>
                  </a:lnTo>
                  <a:cubicBezTo>
                    <a:pt x="182753" y="276098"/>
                    <a:pt x="189230" y="282575"/>
                    <a:pt x="192024" y="290830"/>
                  </a:cubicBezTo>
                  <a:moveTo>
                    <a:pt x="58166" y="135636"/>
                  </a:moveTo>
                  <a:lnTo>
                    <a:pt x="174498" y="135636"/>
                  </a:lnTo>
                  <a:lnTo>
                    <a:pt x="174498" y="251968"/>
                  </a:lnTo>
                  <a:lnTo>
                    <a:pt x="58166" y="251968"/>
                  </a:lnTo>
                  <a:close/>
                  <a:moveTo>
                    <a:pt x="155067" y="271272"/>
                  </a:moveTo>
                  <a:lnTo>
                    <a:pt x="155067" y="290830"/>
                  </a:lnTo>
                  <a:lnTo>
                    <a:pt x="125984" y="290830"/>
                  </a:lnTo>
                  <a:cubicBezTo>
                    <a:pt x="120650" y="290830"/>
                    <a:pt x="116332" y="286512"/>
                    <a:pt x="116332" y="281178"/>
                  </a:cubicBezTo>
                  <a:lnTo>
                    <a:pt x="116332" y="271526"/>
                  </a:lnTo>
                  <a:close/>
                  <a:moveTo>
                    <a:pt x="208407" y="310007"/>
                  </a:moveTo>
                  <a:cubicBezTo>
                    <a:pt x="216408" y="310007"/>
                    <a:pt x="222885" y="316484"/>
                    <a:pt x="222885" y="324612"/>
                  </a:cubicBezTo>
                  <a:cubicBezTo>
                    <a:pt x="222885" y="326263"/>
                    <a:pt x="222504" y="328041"/>
                    <a:pt x="221869" y="329819"/>
                  </a:cubicBezTo>
                  <a:cubicBezTo>
                    <a:pt x="220218" y="334137"/>
                    <a:pt x="221869" y="338963"/>
                    <a:pt x="225806" y="341503"/>
                  </a:cubicBezTo>
                  <a:cubicBezTo>
                    <a:pt x="230124" y="344170"/>
                    <a:pt x="232664" y="348742"/>
                    <a:pt x="232664" y="353695"/>
                  </a:cubicBezTo>
                  <a:cubicBezTo>
                    <a:pt x="232664" y="359664"/>
                    <a:pt x="228854" y="365125"/>
                    <a:pt x="223139" y="367284"/>
                  </a:cubicBezTo>
                  <a:cubicBezTo>
                    <a:pt x="220091" y="368427"/>
                    <a:pt x="217805" y="370967"/>
                    <a:pt x="217043" y="374015"/>
                  </a:cubicBezTo>
                  <a:cubicBezTo>
                    <a:pt x="216281" y="377063"/>
                    <a:pt x="217043" y="380492"/>
                    <a:pt x="219202" y="382778"/>
                  </a:cubicBezTo>
                  <a:cubicBezTo>
                    <a:pt x="220980" y="384683"/>
                    <a:pt x="223012" y="387985"/>
                    <a:pt x="223012" y="392430"/>
                  </a:cubicBezTo>
                  <a:cubicBezTo>
                    <a:pt x="223012" y="400304"/>
                    <a:pt x="216662" y="406781"/>
                    <a:pt x="208661" y="407035"/>
                  </a:cubicBezTo>
                  <a:cubicBezTo>
                    <a:pt x="208534" y="407035"/>
                    <a:pt x="208407" y="407035"/>
                    <a:pt x="208280" y="407035"/>
                  </a:cubicBezTo>
                  <a:cubicBezTo>
                    <a:pt x="204597" y="407035"/>
                    <a:pt x="201295" y="409067"/>
                    <a:pt x="199644" y="412369"/>
                  </a:cubicBezTo>
                  <a:cubicBezTo>
                    <a:pt x="197993" y="415671"/>
                    <a:pt x="198374" y="419608"/>
                    <a:pt x="200660" y="422529"/>
                  </a:cubicBezTo>
                  <a:cubicBezTo>
                    <a:pt x="202057" y="424307"/>
                    <a:pt x="203708" y="427355"/>
                    <a:pt x="203708" y="431165"/>
                  </a:cubicBezTo>
                  <a:cubicBezTo>
                    <a:pt x="203708" y="439166"/>
                    <a:pt x="197231" y="445770"/>
                    <a:pt x="189230" y="445770"/>
                  </a:cubicBezTo>
                  <a:lnTo>
                    <a:pt x="77470" y="445770"/>
                  </a:lnTo>
                  <a:cubicBezTo>
                    <a:pt x="66802" y="445770"/>
                    <a:pt x="58039" y="437134"/>
                    <a:pt x="58039" y="426339"/>
                  </a:cubicBezTo>
                  <a:lnTo>
                    <a:pt x="58039" y="305689"/>
                  </a:lnTo>
                  <a:lnTo>
                    <a:pt x="96774" y="279908"/>
                  </a:lnTo>
                  <a:lnTo>
                    <a:pt x="96774" y="281178"/>
                  </a:lnTo>
                  <a:cubicBezTo>
                    <a:pt x="96774" y="297180"/>
                    <a:pt x="109855" y="310261"/>
                    <a:pt x="125857" y="310261"/>
                  </a:cubicBezTo>
                  <a:close/>
                  <a:moveTo>
                    <a:pt x="407035" y="338455"/>
                  </a:moveTo>
                  <a:cubicBezTo>
                    <a:pt x="372491" y="312547"/>
                    <a:pt x="286766" y="255778"/>
                    <a:pt x="193802" y="252095"/>
                  </a:cubicBezTo>
                  <a:lnTo>
                    <a:pt x="193802" y="135509"/>
                  </a:lnTo>
                  <a:cubicBezTo>
                    <a:pt x="286766" y="131699"/>
                    <a:pt x="372491" y="75057"/>
                    <a:pt x="407035" y="49149"/>
                  </a:cubicBezTo>
                  <a:close/>
                  <a:moveTo>
                    <a:pt x="445770" y="358521"/>
                  </a:moveTo>
                  <a:cubicBezTo>
                    <a:pt x="445770" y="363855"/>
                    <a:pt x="441452" y="368173"/>
                    <a:pt x="436118" y="368173"/>
                  </a:cubicBezTo>
                  <a:cubicBezTo>
                    <a:pt x="430784" y="368173"/>
                    <a:pt x="426466" y="363855"/>
                    <a:pt x="426466" y="358521"/>
                  </a:cubicBezTo>
                  <a:lnTo>
                    <a:pt x="426466" y="29083"/>
                  </a:lnTo>
                  <a:cubicBezTo>
                    <a:pt x="426466" y="23749"/>
                    <a:pt x="430784" y="19431"/>
                    <a:pt x="436118" y="19431"/>
                  </a:cubicBezTo>
                  <a:cubicBezTo>
                    <a:pt x="441452" y="19431"/>
                    <a:pt x="445770" y="23749"/>
                    <a:pt x="445770" y="29083"/>
                  </a:cubicBezTo>
                  <a:close/>
                  <a:moveTo>
                    <a:pt x="465201" y="220980"/>
                  </a:moveTo>
                  <a:lnTo>
                    <a:pt x="465201" y="166370"/>
                  </a:lnTo>
                  <a:cubicBezTo>
                    <a:pt x="476504" y="170434"/>
                    <a:pt x="484632" y="180975"/>
                    <a:pt x="484632" y="193675"/>
                  </a:cubicBezTo>
                  <a:cubicBezTo>
                    <a:pt x="484632" y="206375"/>
                    <a:pt x="476504" y="216916"/>
                    <a:pt x="465201" y="220980"/>
                  </a:cubicBezTo>
                  <a:moveTo>
                    <a:pt x="125984" y="155067"/>
                  </a:moveTo>
                  <a:lnTo>
                    <a:pt x="87249" y="155067"/>
                  </a:lnTo>
                  <a:cubicBezTo>
                    <a:pt x="81915" y="155067"/>
                    <a:pt x="77597" y="159385"/>
                    <a:pt x="77597" y="164719"/>
                  </a:cubicBezTo>
                  <a:cubicBezTo>
                    <a:pt x="77597" y="170053"/>
                    <a:pt x="81915" y="174371"/>
                    <a:pt x="87249" y="174371"/>
                  </a:cubicBezTo>
                  <a:lnTo>
                    <a:pt x="125984" y="174371"/>
                  </a:lnTo>
                  <a:cubicBezTo>
                    <a:pt x="131318" y="174371"/>
                    <a:pt x="135636" y="170053"/>
                    <a:pt x="135636" y="164719"/>
                  </a:cubicBezTo>
                  <a:cubicBezTo>
                    <a:pt x="135636" y="159385"/>
                    <a:pt x="131318" y="155067"/>
                    <a:pt x="125984" y="155067"/>
                  </a:cubicBezTo>
                </a:path>
              </a:pathLst>
            </a:custGeom>
            <a:solidFill>
              <a:srgbClr val="401D6E"/>
            </a:solidFill>
          </p:spPr>
          <p:txBody>
            <a:bodyPr/>
            <a:lstStyle/>
            <a:p>
              <a:endParaRPr lang="en-AU"/>
            </a:p>
          </p:txBody>
        </p:sp>
      </p:grpSp>
      <p:grpSp>
        <p:nvGrpSpPr>
          <p:cNvPr id="14" name="Group 14"/>
          <p:cNvGrpSpPr>
            <a:grpSpLocks noGrp="1" noUngrp="1" noRot="1" noChangeAspect="1" noMove="1" noResize="1"/>
          </p:cNvGrpSpPr>
          <p:nvPr/>
        </p:nvGrpSpPr>
        <p:grpSpPr>
          <a:xfrm>
            <a:off x="2888742" y="4676718"/>
            <a:ext cx="592274" cy="507711"/>
            <a:chOff x="0" y="0"/>
            <a:chExt cx="592277" cy="507708"/>
          </a:xfrm>
        </p:grpSpPr>
        <p:sp>
          <p:nvSpPr>
            <p:cNvPr id="15" name="Freeform 15"/>
            <p:cNvSpPr>
              <a:spLocks noGrp="1" noRot="1" noMove="1" noResize="1" noEditPoints="1" noAdjustHandles="1" noChangeArrowheads="1" noChangeShapeType="1"/>
            </p:cNvSpPr>
            <p:nvPr/>
          </p:nvSpPr>
          <p:spPr>
            <a:xfrm>
              <a:off x="0" y="0"/>
              <a:ext cx="592328" cy="507873"/>
            </a:xfrm>
            <a:custGeom>
              <a:avLst/>
              <a:gdLst/>
              <a:ahLst/>
              <a:cxnLst/>
              <a:rect l="l" t="t" r="r" b="b"/>
              <a:pathLst>
                <a:path w="592328" h="507873">
                  <a:moveTo>
                    <a:pt x="337185" y="9906"/>
                  </a:moveTo>
                  <a:cubicBezTo>
                    <a:pt x="293878" y="0"/>
                    <a:pt x="249809" y="21336"/>
                    <a:pt x="228727" y="60706"/>
                  </a:cubicBezTo>
                  <a:cubicBezTo>
                    <a:pt x="212344" y="45847"/>
                    <a:pt x="193294" y="34417"/>
                    <a:pt x="171704" y="29464"/>
                  </a:cubicBezTo>
                  <a:cubicBezTo>
                    <a:pt x="100711" y="13208"/>
                    <a:pt x="29464" y="58928"/>
                    <a:pt x="12700" y="131699"/>
                  </a:cubicBezTo>
                  <a:lnTo>
                    <a:pt x="12700" y="131699"/>
                  </a:lnTo>
                  <a:cubicBezTo>
                    <a:pt x="0" y="187833"/>
                    <a:pt x="23495" y="245364"/>
                    <a:pt x="70485" y="275463"/>
                  </a:cubicBezTo>
                  <a:cubicBezTo>
                    <a:pt x="74168" y="312801"/>
                    <a:pt x="70612" y="353568"/>
                    <a:pt x="53975" y="403098"/>
                  </a:cubicBezTo>
                  <a:cubicBezTo>
                    <a:pt x="53467" y="404114"/>
                    <a:pt x="52959" y="405130"/>
                    <a:pt x="52705" y="406400"/>
                  </a:cubicBezTo>
                  <a:cubicBezTo>
                    <a:pt x="51308" y="412242"/>
                    <a:pt x="54229" y="417195"/>
                    <a:pt x="57023" y="420497"/>
                  </a:cubicBezTo>
                  <a:cubicBezTo>
                    <a:pt x="59817" y="423799"/>
                    <a:pt x="63627" y="426593"/>
                    <a:pt x="68199" y="429387"/>
                  </a:cubicBezTo>
                  <a:cubicBezTo>
                    <a:pt x="77343" y="435102"/>
                    <a:pt x="90043" y="441071"/>
                    <a:pt x="106045" y="447294"/>
                  </a:cubicBezTo>
                  <a:cubicBezTo>
                    <a:pt x="137795" y="459740"/>
                    <a:pt x="182118" y="473075"/>
                    <a:pt x="231775" y="484505"/>
                  </a:cubicBezTo>
                  <a:cubicBezTo>
                    <a:pt x="281432" y="495935"/>
                    <a:pt x="327025" y="503428"/>
                    <a:pt x="361061" y="506222"/>
                  </a:cubicBezTo>
                  <a:cubicBezTo>
                    <a:pt x="378079" y="507619"/>
                    <a:pt x="392176" y="507873"/>
                    <a:pt x="402844" y="506730"/>
                  </a:cubicBezTo>
                  <a:cubicBezTo>
                    <a:pt x="408178" y="506095"/>
                    <a:pt x="412750" y="505333"/>
                    <a:pt x="416814" y="503555"/>
                  </a:cubicBezTo>
                  <a:cubicBezTo>
                    <a:pt x="418973" y="502666"/>
                    <a:pt x="421259" y="501269"/>
                    <a:pt x="423291" y="499364"/>
                  </a:cubicBezTo>
                  <a:cubicBezTo>
                    <a:pt x="424942" y="498094"/>
                    <a:pt x="426085" y="496316"/>
                    <a:pt x="426593" y="494284"/>
                  </a:cubicBezTo>
                  <a:cubicBezTo>
                    <a:pt x="426720" y="493776"/>
                    <a:pt x="426974" y="493395"/>
                    <a:pt x="427101" y="492887"/>
                  </a:cubicBezTo>
                  <a:cubicBezTo>
                    <a:pt x="427609" y="490728"/>
                    <a:pt x="427482" y="488823"/>
                    <a:pt x="427101" y="486918"/>
                  </a:cubicBezTo>
                  <a:cubicBezTo>
                    <a:pt x="428625" y="440182"/>
                    <a:pt x="441579" y="400812"/>
                    <a:pt x="461772" y="365506"/>
                  </a:cubicBezTo>
                  <a:cubicBezTo>
                    <a:pt x="516763" y="358648"/>
                    <a:pt x="562483" y="317373"/>
                    <a:pt x="575564" y="261747"/>
                  </a:cubicBezTo>
                  <a:lnTo>
                    <a:pt x="575564" y="261747"/>
                  </a:lnTo>
                  <a:lnTo>
                    <a:pt x="575564" y="261747"/>
                  </a:lnTo>
                  <a:lnTo>
                    <a:pt x="575564" y="261747"/>
                  </a:lnTo>
                  <a:lnTo>
                    <a:pt x="575564" y="261747"/>
                  </a:lnTo>
                  <a:cubicBezTo>
                    <a:pt x="592328" y="189103"/>
                    <a:pt x="548386" y="116586"/>
                    <a:pt x="477393" y="100203"/>
                  </a:cubicBezTo>
                  <a:lnTo>
                    <a:pt x="477393" y="100203"/>
                  </a:lnTo>
                  <a:cubicBezTo>
                    <a:pt x="455930" y="95250"/>
                    <a:pt x="433705" y="97155"/>
                    <a:pt x="412496" y="103378"/>
                  </a:cubicBezTo>
                  <a:cubicBezTo>
                    <a:pt x="410845" y="58801"/>
                    <a:pt x="380492" y="20066"/>
                    <a:pt x="337185" y="10033"/>
                  </a:cubicBezTo>
                  <a:lnTo>
                    <a:pt x="337185" y="10033"/>
                  </a:lnTo>
                  <a:close/>
                  <a:moveTo>
                    <a:pt x="333121" y="27305"/>
                  </a:moveTo>
                  <a:lnTo>
                    <a:pt x="333121" y="27305"/>
                  </a:lnTo>
                  <a:cubicBezTo>
                    <a:pt x="371983" y="36322"/>
                    <a:pt x="398272" y="72771"/>
                    <a:pt x="395224" y="113538"/>
                  </a:cubicBezTo>
                  <a:lnTo>
                    <a:pt x="395224" y="113538"/>
                  </a:lnTo>
                  <a:cubicBezTo>
                    <a:pt x="394970" y="116586"/>
                    <a:pt x="396240" y="119507"/>
                    <a:pt x="398653" y="121285"/>
                  </a:cubicBezTo>
                  <a:cubicBezTo>
                    <a:pt x="401066" y="123063"/>
                    <a:pt x="404114" y="123444"/>
                    <a:pt x="406908" y="122428"/>
                  </a:cubicBezTo>
                  <a:cubicBezTo>
                    <a:pt x="428117" y="114046"/>
                    <a:pt x="451231" y="112395"/>
                    <a:pt x="473202" y="117348"/>
                  </a:cubicBezTo>
                  <a:cubicBezTo>
                    <a:pt x="534924" y="131572"/>
                    <a:pt x="573024" y="194310"/>
                    <a:pt x="558419" y="257556"/>
                  </a:cubicBezTo>
                  <a:cubicBezTo>
                    <a:pt x="548259" y="300736"/>
                    <a:pt x="515366" y="334010"/>
                    <a:pt x="474345" y="344805"/>
                  </a:cubicBezTo>
                  <a:cubicBezTo>
                    <a:pt x="474726" y="344297"/>
                    <a:pt x="474980" y="343662"/>
                    <a:pt x="475361" y="343154"/>
                  </a:cubicBezTo>
                  <a:lnTo>
                    <a:pt x="475361" y="343154"/>
                  </a:lnTo>
                  <a:cubicBezTo>
                    <a:pt x="475996" y="342265"/>
                    <a:pt x="476377" y="341249"/>
                    <a:pt x="476631" y="340233"/>
                  </a:cubicBezTo>
                  <a:lnTo>
                    <a:pt x="476631" y="340233"/>
                  </a:lnTo>
                  <a:cubicBezTo>
                    <a:pt x="476631" y="339979"/>
                    <a:pt x="476758" y="339598"/>
                    <a:pt x="476758" y="339344"/>
                  </a:cubicBezTo>
                  <a:cubicBezTo>
                    <a:pt x="476758" y="339090"/>
                    <a:pt x="476885" y="338836"/>
                    <a:pt x="476885" y="338455"/>
                  </a:cubicBezTo>
                  <a:cubicBezTo>
                    <a:pt x="476885" y="338074"/>
                    <a:pt x="476885" y="338074"/>
                    <a:pt x="476885" y="337820"/>
                  </a:cubicBezTo>
                  <a:cubicBezTo>
                    <a:pt x="476885" y="337439"/>
                    <a:pt x="476885" y="337185"/>
                    <a:pt x="476885" y="336804"/>
                  </a:cubicBezTo>
                  <a:cubicBezTo>
                    <a:pt x="476885" y="336423"/>
                    <a:pt x="476758" y="336296"/>
                    <a:pt x="476758" y="336042"/>
                  </a:cubicBezTo>
                  <a:cubicBezTo>
                    <a:pt x="476758" y="335788"/>
                    <a:pt x="476631" y="335407"/>
                    <a:pt x="476504" y="335153"/>
                  </a:cubicBezTo>
                  <a:cubicBezTo>
                    <a:pt x="476377" y="334899"/>
                    <a:pt x="476377" y="334645"/>
                    <a:pt x="476250" y="334391"/>
                  </a:cubicBezTo>
                  <a:cubicBezTo>
                    <a:pt x="476123" y="334137"/>
                    <a:pt x="475996" y="333883"/>
                    <a:pt x="475869" y="333629"/>
                  </a:cubicBezTo>
                  <a:cubicBezTo>
                    <a:pt x="475742" y="333375"/>
                    <a:pt x="475615" y="333121"/>
                    <a:pt x="475361" y="332867"/>
                  </a:cubicBezTo>
                  <a:cubicBezTo>
                    <a:pt x="475107" y="332613"/>
                    <a:pt x="475107" y="332486"/>
                    <a:pt x="474853" y="332232"/>
                  </a:cubicBezTo>
                  <a:cubicBezTo>
                    <a:pt x="474726" y="332105"/>
                    <a:pt x="474726" y="332105"/>
                    <a:pt x="474726" y="331978"/>
                  </a:cubicBezTo>
                  <a:cubicBezTo>
                    <a:pt x="474472" y="331724"/>
                    <a:pt x="474218" y="331470"/>
                    <a:pt x="473964" y="331216"/>
                  </a:cubicBezTo>
                  <a:cubicBezTo>
                    <a:pt x="473964" y="331216"/>
                    <a:pt x="473964" y="331216"/>
                    <a:pt x="473837" y="331216"/>
                  </a:cubicBezTo>
                  <a:cubicBezTo>
                    <a:pt x="464947" y="321691"/>
                    <a:pt x="449834" y="313055"/>
                    <a:pt x="430022" y="304546"/>
                  </a:cubicBezTo>
                  <a:cubicBezTo>
                    <a:pt x="426974" y="303149"/>
                    <a:pt x="423926" y="301752"/>
                    <a:pt x="420751" y="300355"/>
                  </a:cubicBezTo>
                  <a:cubicBezTo>
                    <a:pt x="426974" y="298577"/>
                    <a:pt x="433324" y="296418"/>
                    <a:pt x="439674" y="293370"/>
                  </a:cubicBezTo>
                  <a:cubicBezTo>
                    <a:pt x="456565" y="285115"/>
                    <a:pt x="472948" y="270129"/>
                    <a:pt x="486664" y="242824"/>
                  </a:cubicBezTo>
                  <a:cubicBezTo>
                    <a:pt x="487680" y="240665"/>
                    <a:pt x="487934" y="238252"/>
                    <a:pt x="487172" y="236093"/>
                  </a:cubicBezTo>
                  <a:cubicBezTo>
                    <a:pt x="486410" y="233934"/>
                    <a:pt x="484886" y="232029"/>
                    <a:pt x="482854" y="230886"/>
                  </a:cubicBezTo>
                  <a:cubicBezTo>
                    <a:pt x="480822" y="229743"/>
                    <a:pt x="478409" y="229616"/>
                    <a:pt x="476250" y="230378"/>
                  </a:cubicBezTo>
                  <a:cubicBezTo>
                    <a:pt x="474091" y="231140"/>
                    <a:pt x="472186" y="232664"/>
                    <a:pt x="471170" y="234823"/>
                  </a:cubicBezTo>
                  <a:cubicBezTo>
                    <a:pt x="458851" y="259461"/>
                    <a:pt x="445897" y="270637"/>
                    <a:pt x="432181" y="277368"/>
                  </a:cubicBezTo>
                  <a:cubicBezTo>
                    <a:pt x="419608" y="283464"/>
                    <a:pt x="405765" y="285623"/>
                    <a:pt x="391033" y="288925"/>
                  </a:cubicBezTo>
                  <a:cubicBezTo>
                    <a:pt x="387985" y="287782"/>
                    <a:pt x="384937" y="286766"/>
                    <a:pt x="381889" y="285623"/>
                  </a:cubicBezTo>
                  <a:cubicBezTo>
                    <a:pt x="354584" y="276225"/>
                    <a:pt x="324866" y="267843"/>
                    <a:pt x="296418" y="260858"/>
                  </a:cubicBezTo>
                  <a:lnTo>
                    <a:pt x="313182" y="184531"/>
                  </a:lnTo>
                  <a:cubicBezTo>
                    <a:pt x="313690" y="182245"/>
                    <a:pt x="313309" y="179832"/>
                    <a:pt x="312039" y="177800"/>
                  </a:cubicBezTo>
                  <a:cubicBezTo>
                    <a:pt x="310769" y="175768"/>
                    <a:pt x="308864" y="174498"/>
                    <a:pt x="306578" y="173990"/>
                  </a:cubicBezTo>
                  <a:cubicBezTo>
                    <a:pt x="301879" y="172974"/>
                    <a:pt x="297307" y="176022"/>
                    <a:pt x="296164" y="180848"/>
                  </a:cubicBezTo>
                  <a:lnTo>
                    <a:pt x="279400" y="256921"/>
                  </a:lnTo>
                  <a:cubicBezTo>
                    <a:pt x="273812" y="255651"/>
                    <a:pt x="268097" y="254254"/>
                    <a:pt x="262636" y="253111"/>
                  </a:cubicBezTo>
                  <a:cubicBezTo>
                    <a:pt x="262128" y="252984"/>
                    <a:pt x="261620" y="252857"/>
                    <a:pt x="261112" y="252857"/>
                  </a:cubicBezTo>
                  <a:cubicBezTo>
                    <a:pt x="230505" y="245999"/>
                    <a:pt x="200406" y="240538"/>
                    <a:pt x="172974" y="236855"/>
                  </a:cubicBezTo>
                  <a:cubicBezTo>
                    <a:pt x="161163" y="227584"/>
                    <a:pt x="149860" y="219583"/>
                    <a:pt x="141351" y="208661"/>
                  </a:cubicBezTo>
                  <a:cubicBezTo>
                    <a:pt x="131953" y="196596"/>
                    <a:pt x="125349" y="180975"/>
                    <a:pt x="124968" y="153416"/>
                  </a:cubicBezTo>
                  <a:cubicBezTo>
                    <a:pt x="124968" y="151130"/>
                    <a:pt x="123952" y="148844"/>
                    <a:pt x="122301" y="147193"/>
                  </a:cubicBezTo>
                  <a:cubicBezTo>
                    <a:pt x="120650" y="145542"/>
                    <a:pt x="118491" y="144653"/>
                    <a:pt x="116078" y="144780"/>
                  </a:cubicBezTo>
                  <a:cubicBezTo>
                    <a:pt x="113665" y="144907"/>
                    <a:pt x="111506" y="145796"/>
                    <a:pt x="109982" y="147574"/>
                  </a:cubicBezTo>
                  <a:cubicBezTo>
                    <a:pt x="108458" y="149352"/>
                    <a:pt x="107442" y="151511"/>
                    <a:pt x="107569" y="153924"/>
                  </a:cubicBezTo>
                  <a:cubicBezTo>
                    <a:pt x="107950" y="184531"/>
                    <a:pt x="116078" y="205105"/>
                    <a:pt x="127635" y="219964"/>
                  </a:cubicBezTo>
                  <a:cubicBezTo>
                    <a:pt x="131572" y="225044"/>
                    <a:pt x="135890" y="229362"/>
                    <a:pt x="140208" y="233426"/>
                  </a:cubicBezTo>
                  <a:cubicBezTo>
                    <a:pt x="122428" y="232029"/>
                    <a:pt x="106934" y="231775"/>
                    <a:pt x="93853" y="233426"/>
                  </a:cubicBezTo>
                  <a:cubicBezTo>
                    <a:pt x="84963" y="234188"/>
                    <a:pt x="77343" y="235712"/>
                    <a:pt x="71120" y="239522"/>
                  </a:cubicBezTo>
                  <a:lnTo>
                    <a:pt x="71120" y="239522"/>
                  </a:lnTo>
                  <a:lnTo>
                    <a:pt x="71120" y="239522"/>
                  </a:lnTo>
                  <a:cubicBezTo>
                    <a:pt x="70866" y="239649"/>
                    <a:pt x="70485" y="239776"/>
                    <a:pt x="70231" y="240030"/>
                  </a:cubicBezTo>
                  <a:cubicBezTo>
                    <a:pt x="69342" y="240665"/>
                    <a:pt x="68707" y="241554"/>
                    <a:pt x="68199" y="242443"/>
                  </a:cubicBezTo>
                  <a:cubicBezTo>
                    <a:pt x="67691" y="242824"/>
                    <a:pt x="67310" y="243332"/>
                    <a:pt x="67056" y="243840"/>
                  </a:cubicBezTo>
                  <a:cubicBezTo>
                    <a:pt x="66167" y="245491"/>
                    <a:pt x="65913" y="247396"/>
                    <a:pt x="66294" y="249301"/>
                  </a:cubicBezTo>
                  <a:cubicBezTo>
                    <a:pt x="66421" y="249809"/>
                    <a:pt x="66421" y="250444"/>
                    <a:pt x="66548" y="250952"/>
                  </a:cubicBezTo>
                  <a:cubicBezTo>
                    <a:pt x="34290" y="223266"/>
                    <a:pt x="19304" y="179070"/>
                    <a:pt x="29083" y="135636"/>
                  </a:cubicBezTo>
                  <a:lnTo>
                    <a:pt x="29083" y="135636"/>
                  </a:lnTo>
                  <a:lnTo>
                    <a:pt x="29083" y="135636"/>
                  </a:lnTo>
                  <a:cubicBezTo>
                    <a:pt x="44196" y="72263"/>
                    <a:pt x="105918" y="32639"/>
                    <a:pt x="167640" y="46863"/>
                  </a:cubicBezTo>
                  <a:cubicBezTo>
                    <a:pt x="189738" y="51943"/>
                    <a:pt x="209677" y="63627"/>
                    <a:pt x="225171" y="80391"/>
                  </a:cubicBezTo>
                  <a:cubicBezTo>
                    <a:pt x="227203" y="82550"/>
                    <a:pt x="230124" y="83566"/>
                    <a:pt x="233045" y="82931"/>
                  </a:cubicBezTo>
                  <a:cubicBezTo>
                    <a:pt x="235966" y="82296"/>
                    <a:pt x="238379" y="80264"/>
                    <a:pt x="239522" y="77470"/>
                  </a:cubicBezTo>
                  <a:cubicBezTo>
                    <a:pt x="254635" y="39497"/>
                    <a:pt x="294259" y="18288"/>
                    <a:pt x="333121" y="27178"/>
                  </a:cubicBezTo>
                  <a:close/>
                  <a:moveTo>
                    <a:pt x="277241" y="274701"/>
                  </a:moveTo>
                  <a:cubicBezTo>
                    <a:pt x="315595" y="283972"/>
                    <a:pt x="353187" y="295021"/>
                    <a:pt x="384937" y="306197"/>
                  </a:cubicBezTo>
                  <a:lnTo>
                    <a:pt x="384937" y="306197"/>
                  </a:lnTo>
                  <a:cubicBezTo>
                    <a:pt x="385953" y="306832"/>
                    <a:pt x="387096" y="307213"/>
                    <a:pt x="388239" y="307340"/>
                  </a:cubicBezTo>
                  <a:cubicBezTo>
                    <a:pt x="390779" y="308229"/>
                    <a:pt x="393573" y="309118"/>
                    <a:pt x="396113" y="310134"/>
                  </a:cubicBezTo>
                  <a:cubicBezTo>
                    <a:pt x="407543" y="314452"/>
                    <a:pt x="417322" y="318770"/>
                    <a:pt x="426085" y="322961"/>
                  </a:cubicBezTo>
                  <a:cubicBezTo>
                    <a:pt x="438150" y="328930"/>
                    <a:pt x="448564" y="335026"/>
                    <a:pt x="456438" y="341122"/>
                  </a:cubicBezTo>
                  <a:cubicBezTo>
                    <a:pt x="453898" y="344932"/>
                    <a:pt x="451358" y="348742"/>
                    <a:pt x="449072" y="352679"/>
                  </a:cubicBezTo>
                  <a:lnTo>
                    <a:pt x="449072" y="352679"/>
                  </a:lnTo>
                  <a:cubicBezTo>
                    <a:pt x="448945" y="353060"/>
                    <a:pt x="448818" y="353568"/>
                    <a:pt x="448818" y="353949"/>
                  </a:cubicBezTo>
                  <a:cubicBezTo>
                    <a:pt x="429133" y="387858"/>
                    <a:pt x="415544" y="426085"/>
                    <a:pt x="411480" y="469773"/>
                  </a:cubicBezTo>
                  <a:cubicBezTo>
                    <a:pt x="411480" y="469773"/>
                    <a:pt x="411480" y="469773"/>
                    <a:pt x="411480" y="469773"/>
                  </a:cubicBezTo>
                  <a:cubicBezTo>
                    <a:pt x="410210" y="469011"/>
                    <a:pt x="408686" y="468122"/>
                    <a:pt x="407289" y="467360"/>
                  </a:cubicBezTo>
                  <a:cubicBezTo>
                    <a:pt x="406908" y="467106"/>
                    <a:pt x="406654" y="466852"/>
                    <a:pt x="406146" y="466725"/>
                  </a:cubicBezTo>
                  <a:cubicBezTo>
                    <a:pt x="405892" y="466598"/>
                    <a:pt x="405511" y="466471"/>
                    <a:pt x="405257" y="466217"/>
                  </a:cubicBezTo>
                  <a:cubicBezTo>
                    <a:pt x="403733" y="465328"/>
                    <a:pt x="402082" y="464566"/>
                    <a:pt x="400431" y="463677"/>
                  </a:cubicBezTo>
                  <a:cubicBezTo>
                    <a:pt x="399288" y="463042"/>
                    <a:pt x="398145" y="462534"/>
                    <a:pt x="397002" y="461899"/>
                  </a:cubicBezTo>
                  <a:cubicBezTo>
                    <a:pt x="395351" y="461137"/>
                    <a:pt x="393446" y="460248"/>
                    <a:pt x="391668" y="459359"/>
                  </a:cubicBezTo>
                  <a:cubicBezTo>
                    <a:pt x="390144" y="458724"/>
                    <a:pt x="388620" y="457962"/>
                    <a:pt x="387096" y="457327"/>
                  </a:cubicBezTo>
                  <a:cubicBezTo>
                    <a:pt x="385572" y="456692"/>
                    <a:pt x="383794" y="455930"/>
                    <a:pt x="382143" y="455168"/>
                  </a:cubicBezTo>
                  <a:cubicBezTo>
                    <a:pt x="380111" y="454279"/>
                    <a:pt x="378079" y="453517"/>
                    <a:pt x="376047" y="452628"/>
                  </a:cubicBezTo>
                  <a:cubicBezTo>
                    <a:pt x="375285" y="452374"/>
                    <a:pt x="374523" y="451993"/>
                    <a:pt x="373761" y="451739"/>
                  </a:cubicBezTo>
                  <a:cubicBezTo>
                    <a:pt x="372872" y="451358"/>
                    <a:pt x="371729" y="450977"/>
                    <a:pt x="370840" y="450596"/>
                  </a:cubicBezTo>
                  <a:cubicBezTo>
                    <a:pt x="369951" y="450215"/>
                    <a:pt x="368808" y="449707"/>
                    <a:pt x="367665" y="449326"/>
                  </a:cubicBezTo>
                  <a:cubicBezTo>
                    <a:pt x="366522" y="448945"/>
                    <a:pt x="365252" y="448437"/>
                    <a:pt x="364109" y="448056"/>
                  </a:cubicBezTo>
                  <a:cubicBezTo>
                    <a:pt x="362331" y="447421"/>
                    <a:pt x="360426" y="446659"/>
                    <a:pt x="358521" y="446024"/>
                  </a:cubicBezTo>
                  <a:cubicBezTo>
                    <a:pt x="356108" y="445135"/>
                    <a:pt x="353695" y="444373"/>
                    <a:pt x="351282" y="443484"/>
                  </a:cubicBezTo>
                  <a:cubicBezTo>
                    <a:pt x="349250" y="442722"/>
                    <a:pt x="347091" y="442087"/>
                    <a:pt x="344932" y="441325"/>
                  </a:cubicBezTo>
                  <a:cubicBezTo>
                    <a:pt x="342519" y="440563"/>
                    <a:pt x="340106" y="439674"/>
                    <a:pt x="337693" y="438912"/>
                  </a:cubicBezTo>
                  <a:cubicBezTo>
                    <a:pt x="335280" y="438150"/>
                    <a:pt x="332867" y="437388"/>
                    <a:pt x="330327" y="436626"/>
                  </a:cubicBezTo>
                  <a:cubicBezTo>
                    <a:pt x="327533" y="435737"/>
                    <a:pt x="324612" y="434848"/>
                    <a:pt x="321818" y="433959"/>
                  </a:cubicBezTo>
                  <a:cubicBezTo>
                    <a:pt x="319913" y="433324"/>
                    <a:pt x="318135" y="432816"/>
                    <a:pt x="316230" y="432308"/>
                  </a:cubicBezTo>
                  <a:cubicBezTo>
                    <a:pt x="312674" y="431292"/>
                    <a:pt x="309118" y="430276"/>
                    <a:pt x="305435" y="429260"/>
                  </a:cubicBezTo>
                  <a:cubicBezTo>
                    <a:pt x="303530" y="428752"/>
                    <a:pt x="301625" y="428117"/>
                    <a:pt x="299720" y="427609"/>
                  </a:cubicBezTo>
                  <a:cubicBezTo>
                    <a:pt x="296418" y="426720"/>
                    <a:pt x="293116" y="425831"/>
                    <a:pt x="289687" y="424942"/>
                  </a:cubicBezTo>
                  <a:cubicBezTo>
                    <a:pt x="287528" y="424307"/>
                    <a:pt x="285242" y="423799"/>
                    <a:pt x="283083" y="423164"/>
                  </a:cubicBezTo>
                  <a:cubicBezTo>
                    <a:pt x="277622" y="421767"/>
                    <a:pt x="272034" y="420243"/>
                    <a:pt x="266319" y="418846"/>
                  </a:cubicBezTo>
                  <a:lnTo>
                    <a:pt x="266192" y="418846"/>
                  </a:lnTo>
                  <a:cubicBezTo>
                    <a:pt x="260223" y="417322"/>
                    <a:pt x="254127" y="415925"/>
                    <a:pt x="248031" y="414528"/>
                  </a:cubicBezTo>
                  <a:cubicBezTo>
                    <a:pt x="235585" y="411607"/>
                    <a:pt x="223520" y="409067"/>
                    <a:pt x="211709" y="406654"/>
                  </a:cubicBezTo>
                  <a:cubicBezTo>
                    <a:pt x="211074" y="406527"/>
                    <a:pt x="210566" y="406400"/>
                    <a:pt x="209931" y="406273"/>
                  </a:cubicBezTo>
                  <a:cubicBezTo>
                    <a:pt x="204724" y="405257"/>
                    <a:pt x="199644" y="404241"/>
                    <a:pt x="194564" y="403352"/>
                  </a:cubicBezTo>
                  <a:cubicBezTo>
                    <a:pt x="192151" y="402971"/>
                    <a:pt x="189865" y="402590"/>
                    <a:pt x="187452" y="402082"/>
                  </a:cubicBezTo>
                  <a:cubicBezTo>
                    <a:pt x="184404" y="401574"/>
                    <a:pt x="181229" y="400939"/>
                    <a:pt x="178308" y="400431"/>
                  </a:cubicBezTo>
                  <a:cubicBezTo>
                    <a:pt x="156083" y="396748"/>
                    <a:pt x="135890" y="394081"/>
                    <a:pt x="118618" y="392684"/>
                  </a:cubicBezTo>
                  <a:cubicBezTo>
                    <a:pt x="101600" y="391287"/>
                    <a:pt x="87503" y="391033"/>
                    <a:pt x="76835" y="392176"/>
                  </a:cubicBezTo>
                  <a:cubicBezTo>
                    <a:pt x="76073" y="392303"/>
                    <a:pt x="75438" y="392303"/>
                    <a:pt x="74803" y="392430"/>
                  </a:cubicBezTo>
                  <a:cubicBezTo>
                    <a:pt x="88011" y="346837"/>
                    <a:pt x="90805" y="307340"/>
                    <a:pt x="87249" y="271272"/>
                  </a:cubicBezTo>
                  <a:lnTo>
                    <a:pt x="87249" y="271272"/>
                  </a:lnTo>
                  <a:cubicBezTo>
                    <a:pt x="87376" y="270510"/>
                    <a:pt x="87503" y="269621"/>
                    <a:pt x="87376" y="268859"/>
                  </a:cubicBezTo>
                  <a:cubicBezTo>
                    <a:pt x="86868" y="263906"/>
                    <a:pt x="85979" y="259080"/>
                    <a:pt x="85217" y="254254"/>
                  </a:cubicBezTo>
                  <a:cubicBezTo>
                    <a:pt x="92710" y="251968"/>
                    <a:pt x="104267" y="250698"/>
                    <a:pt x="118872" y="250571"/>
                  </a:cubicBezTo>
                  <a:cubicBezTo>
                    <a:pt x="129667" y="250952"/>
                    <a:pt x="141732" y="251841"/>
                    <a:pt x="154432" y="253111"/>
                  </a:cubicBezTo>
                  <a:cubicBezTo>
                    <a:pt x="159004" y="253619"/>
                    <a:pt x="163576" y="254127"/>
                    <a:pt x="168275" y="254762"/>
                  </a:cubicBezTo>
                  <a:cubicBezTo>
                    <a:pt x="169672" y="255397"/>
                    <a:pt x="171196" y="255651"/>
                    <a:pt x="172720" y="255397"/>
                  </a:cubicBezTo>
                  <a:cubicBezTo>
                    <a:pt x="202946" y="259334"/>
                    <a:pt x="234188" y="265049"/>
                    <a:pt x="258064" y="270129"/>
                  </a:cubicBezTo>
                  <a:cubicBezTo>
                    <a:pt x="264414" y="271526"/>
                    <a:pt x="270891" y="272923"/>
                    <a:pt x="277241" y="274447"/>
                  </a:cubicBezTo>
                  <a:close/>
                  <a:moveTo>
                    <a:pt x="243840" y="431927"/>
                  </a:moveTo>
                  <a:cubicBezTo>
                    <a:pt x="249936" y="433324"/>
                    <a:pt x="256032" y="434848"/>
                    <a:pt x="262001" y="436245"/>
                  </a:cubicBezTo>
                  <a:cubicBezTo>
                    <a:pt x="262255" y="436372"/>
                    <a:pt x="262509" y="436372"/>
                    <a:pt x="262890" y="436499"/>
                  </a:cubicBezTo>
                  <a:cubicBezTo>
                    <a:pt x="268605" y="437896"/>
                    <a:pt x="274066" y="439293"/>
                    <a:pt x="279654" y="440817"/>
                  </a:cubicBezTo>
                  <a:cubicBezTo>
                    <a:pt x="280162" y="440944"/>
                    <a:pt x="280670" y="441071"/>
                    <a:pt x="281178" y="441198"/>
                  </a:cubicBezTo>
                  <a:cubicBezTo>
                    <a:pt x="286004" y="442468"/>
                    <a:pt x="290576" y="443738"/>
                    <a:pt x="295275" y="445008"/>
                  </a:cubicBezTo>
                  <a:cubicBezTo>
                    <a:pt x="297180" y="445516"/>
                    <a:pt x="298958" y="446024"/>
                    <a:pt x="300863" y="446532"/>
                  </a:cubicBezTo>
                  <a:cubicBezTo>
                    <a:pt x="304165" y="447421"/>
                    <a:pt x="307594" y="448437"/>
                    <a:pt x="310769" y="449453"/>
                  </a:cubicBezTo>
                  <a:cubicBezTo>
                    <a:pt x="312928" y="450088"/>
                    <a:pt x="315087" y="450723"/>
                    <a:pt x="317246" y="451358"/>
                  </a:cubicBezTo>
                  <a:cubicBezTo>
                    <a:pt x="320040" y="452247"/>
                    <a:pt x="322834" y="453009"/>
                    <a:pt x="325501" y="453898"/>
                  </a:cubicBezTo>
                  <a:cubicBezTo>
                    <a:pt x="327533" y="454533"/>
                    <a:pt x="329565" y="455168"/>
                    <a:pt x="331597" y="455803"/>
                  </a:cubicBezTo>
                  <a:cubicBezTo>
                    <a:pt x="334264" y="456692"/>
                    <a:pt x="336931" y="457581"/>
                    <a:pt x="339598" y="458343"/>
                  </a:cubicBezTo>
                  <a:cubicBezTo>
                    <a:pt x="341630" y="458978"/>
                    <a:pt x="343662" y="459740"/>
                    <a:pt x="345567" y="460375"/>
                  </a:cubicBezTo>
                  <a:cubicBezTo>
                    <a:pt x="347853" y="461137"/>
                    <a:pt x="350266" y="462026"/>
                    <a:pt x="352425" y="462788"/>
                  </a:cubicBezTo>
                  <a:cubicBezTo>
                    <a:pt x="354457" y="463550"/>
                    <a:pt x="356362" y="464185"/>
                    <a:pt x="358267" y="464947"/>
                  </a:cubicBezTo>
                  <a:cubicBezTo>
                    <a:pt x="360172" y="465709"/>
                    <a:pt x="362331" y="466471"/>
                    <a:pt x="364236" y="467233"/>
                  </a:cubicBezTo>
                  <a:cubicBezTo>
                    <a:pt x="366141" y="467995"/>
                    <a:pt x="367919" y="468630"/>
                    <a:pt x="369697" y="469392"/>
                  </a:cubicBezTo>
                  <a:cubicBezTo>
                    <a:pt x="371475" y="470154"/>
                    <a:pt x="373380" y="470916"/>
                    <a:pt x="375285" y="471678"/>
                  </a:cubicBezTo>
                  <a:cubicBezTo>
                    <a:pt x="376936" y="472313"/>
                    <a:pt x="378587" y="473075"/>
                    <a:pt x="380111" y="473710"/>
                  </a:cubicBezTo>
                  <a:cubicBezTo>
                    <a:pt x="381635" y="474345"/>
                    <a:pt x="383159" y="475107"/>
                    <a:pt x="384683" y="475742"/>
                  </a:cubicBezTo>
                  <a:cubicBezTo>
                    <a:pt x="386207" y="476377"/>
                    <a:pt x="387731" y="477139"/>
                    <a:pt x="389128" y="477774"/>
                  </a:cubicBezTo>
                  <a:cubicBezTo>
                    <a:pt x="390398" y="478409"/>
                    <a:pt x="391541" y="478917"/>
                    <a:pt x="392684" y="479552"/>
                  </a:cubicBezTo>
                  <a:cubicBezTo>
                    <a:pt x="394081" y="480314"/>
                    <a:pt x="395605" y="481076"/>
                    <a:pt x="396875" y="481711"/>
                  </a:cubicBezTo>
                  <a:cubicBezTo>
                    <a:pt x="397383" y="481965"/>
                    <a:pt x="397891" y="482346"/>
                    <a:pt x="398399" y="482600"/>
                  </a:cubicBezTo>
                  <a:cubicBezTo>
                    <a:pt x="401701" y="484505"/>
                    <a:pt x="404114" y="486283"/>
                    <a:pt x="406019" y="487807"/>
                  </a:cubicBezTo>
                  <a:cubicBezTo>
                    <a:pt x="404495" y="488188"/>
                    <a:pt x="403606" y="488569"/>
                    <a:pt x="401320" y="488696"/>
                  </a:cubicBezTo>
                  <a:cubicBezTo>
                    <a:pt x="392557" y="489712"/>
                    <a:pt x="379095" y="489458"/>
                    <a:pt x="362712" y="488188"/>
                  </a:cubicBezTo>
                  <a:cubicBezTo>
                    <a:pt x="329946" y="485521"/>
                    <a:pt x="284861" y="478155"/>
                    <a:pt x="235839" y="466852"/>
                  </a:cubicBezTo>
                  <a:cubicBezTo>
                    <a:pt x="186817" y="455549"/>
                    <a:pt x="143129" y="442341"/>
                    <a:pt x="112395" y="430403"/>
                  </a:cubicBezTo>
                  <a:cubicBezTo>
                    <a:pt x="97028" y="424434"/>
                    <a:pt x="84963" y="418592"/>
                    <a:pt x="77470" y="413893"/>
                  </a:cubicBezTo>
                  <a:cubicBezTo>
                    <a:pt x="75565" y="412623"/>
                    <a:pt x="74803" y="411988"/>
                    <a:pt x="73533" y="410972"/>
                  </a:cubicBezTo>
                  <a:cubicBezTo>
                    <a:pt x="74168" y="410845"/>
                    <a:pt x="74803" y="410718"/>
                    <a:pt x="75438" y="410464"/>
                  </a:cubicBezTo>
                  <a:cubicBezTo>
                    <a:pt x="76835" y="410210"/>
                    <a:pt x="78105" y="409956"/>
                    <a:pt x="79883" y="409829"/>
                  </a:cubicBezTo>
                  <a:cubicBezTo>
                    <a:pt x="89027" y="408940"/>
                    <a:pt x="102489" y="409194"/>
                    <a:pt x="118745" y="410591"/>
                  </a:cubicBezTo>
                  <a:cubicBezTo>
                    <a:pt x="138938" y="412369"/>
                    <a:pt x="163576" y="415671"/>
                    <a:pt x="190881" y="420751"/>
                  </a:cubicBezTo>
                  <a:cubicBezTo>
                    <a:pt x="207645" y="423799"/>
                    <a:pt x="225552" y="427482"/>
                    <a:pt x="243967" y="431800"/>
                  </a:cubicBezTo>
                  <a:close/>
                </a:path>
              </a:pathLst>
            </a:custGeom>
            <a:solidFill>
              <a:srgbClr val="FFFFFF"/>
            </a:solidFill>
          </p:spPr>
          <p:txBody>
            <a:bodyPr/>
            <a:lstStyle/>
            <a:p>
              <a:endParaRPr lang="en-AU"/>
            </a:p>
          </p:txBody>
        </p:sp>
      </p:grpSp>
      <p:sp>
        <p:nvSpPr>
          <p:cNvPr id="16" name="Freeform 16"/>
          <p:cNvSpPr>
            <a:spLocks noGrp="1" noRot="1" noMove="1" noResize="1" noEditPoints="1" noAdjustHandles="1" noChangeArrowheads="1" noChangeShapeType="1"/>
          </p:cNvSpPr>
          <p:nvPr/>
        </p:nvSpPr>
        <p:spPr>
          <a:xfrm>
            <a:off x="6533931" y="9911744"/>
            <a:ext cx="611467" cy="664559"/>
          </a:xfrm>
          <a:custGeom>
            <a:avLst/>
            <a:gdLst/>
            <a:ahLst/>
            <a:cxnLst/>
            <a:rect l="l" t="t" r="r" b="b"/>
            <a:pathLst>
              <a:path w="611467" h="664559">
                <a:moveTo>
                  <a:pt x="0" y="0"/>
                </a:moveTo>
                <a:lnTo>
                  <a:pt x="611467" y="0"/>
                </a:lnTo>
                <a:lnTo>
                  <a:pt x="611467" y="664559"/>
                </a:lnTo>
                <a:lnTo>
                  <a:pt x="0" y="66455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AU"/>
          </a:p>
        </p:txBody>
      </p:sp>
      <p:grpSp>
        <p:nvGrpSpPr>
          <p:cNvPr id="17" name="Group 17"/>
          <p:cNvGrpSpPr>
            <a:grpSpLocks noGrp="1" noUngrp="1" noRot="1" noChangeAspect="1" noMove="1" noResize="1"/>
          </p:cNvGrpSpPr>
          <p:nvPr/>
        </p:nvGrpSpPr>
        <p:grpSpPr>
          <a:xfrm>
            <a:off x="6621008" y="4617168"/>
            <a:ext cx="589788" cy="589778"/>
            <a:chOff x="0" y="0"/>
            <a:chExt cx="589788" cy="589775"/>
          </a:xfrm>
        </p:grpSpPr>
        <p:sp>
          <p:nvSpPr>
            <p:cNvPr id="18" name="Freeform 18"/>
            <p:cNvSpPr>
              <a:spLocks noGrp="1" noRot="1" noMove="1" noResize="1" noEditPoints="1" noAdjustHandles="1" noChangeArrowheads="1" noChangeShapeType="1"/>
            </p:cNvSpPr>
            <p:nvPr/>
          </p:nvSpPr>
          <p:spPr>
            <a:xfrm>
              <a:off x="63500" y="63500"/>
              <a:ext cx="462788" cy="462788"/>
            </a:xfrm>
            <a:custGeom>
              <a:avLst/>
              <a:gdLst/>
              <a:ahLst/>
              <a:cxnLst/>
              <a:rect l="l" t="t" r="r" b="b"/>
              <a:pathLst>
                <a:path w="462788" h="462788">
                  <a:moveTo>
                    <a:pt x="261620" y="16637"/>
                  </a:moveTo>
                  <a:cubicBezTo>
                    <a:pt x="143129" y="0"/>
                    <a:pt x="33274" y="82804"/>
                    <a:pt x="16637" y="201168"/>
                  </a:cubicBezTo>
                  <a:cubicBezTo>
                    <a:pt x="0" y="319532"/>
                    <a:pt x="82804" y="429514"/>
                    <a:pt x="201168" y="446151"/>
                  </a:cubicBezTo>
                  <a:cubicBezTo>
                    <a:pt x="319532" y="462788"/>
                    <a:pt x="429514" y="379984"/>
                    <a:pt x="446151" y="261620"/>
                  </a:cubicBezTo>
                  <a:cubicBezTo>
                    <a:pt x="462788" y="143256"/>
                    <a:pt x="379984" y="33274"/>
                    <a:pt x="261620" y="16637"/>
                  </a:cubicBezTo>
                  <a:moveTo>
                    <a:pt x="204978" y="419608"/>
                  </a:moveTo>
                  <a:cubicBezTo>
                    <a:pt x="101219" y="405003"/>
                    <a:pt x="28575" y="308737"/>
                    <a:pt x="43180" y="204978"/>
                  </a:cubicBezTo>
                  <a:cubicBezTo>
                    <a:pt x="57785" y="101219"/>
                    <a:pt x="154051" y="28575"/>
                    <a:pt x="257810" y="43180"/>
                  </a:cubicBezTo>
                  <a:cubicBezTo>
                    <a:pt x="361569" y="57785"/>
                    <a:pt x="434213" y="154051"/>
                    <a:pt x="419608" y="257810"/>
                  </a:cubicBezTo>
                  <a:cubicBezTo>
                    <a:pt x="405003" y="361569"/>
                    <a:pt x="308737" y="434086"/>
                    <a:pt x="204978" y="419608"/>
                  </a:cubicBezTo>
                </a:path>
              </a:pathLst>
            </a:custGeom>
            <a:solidFill>
              <a:srgbClr val="FFFFFF"/>
            </a:solidFill>
          </p:spPr>
          <p:txBody>
            <a:bodyPr/>
            <a:lstStyle/>
            <a:p>
              <a:endParaRPr lang="en-AU"/>
            </a:p>
          </p:txBody>
        </p:sp>
        <p:sp>
          <p:nvSpPr>
            <p:cNvPr id="19" name="Freeform 19"/>
            <p:cNvSpPr>
              <a:spLocks noGrp="1" noRot="1" noMove="1" noResize="1" noEditPoints="1" noAdjustHandles="1" noChangeArrowheads="1" noChangeShapeType="1"/>
            </p:cNvSpPr>
            <p:nvPr/>
          </p:nvSpPr>
          <p:spPr>
            <a:xfrm>
              <a:off x="142240" y="274066"/>
              <a:ext cx="292354" cy="183134"/>
            </a:xfrm>
            <a:custGeom>
              <a:avLst/>
              <a:gdLst/>
              <a:ahLst/>
              <a:cxnLst/>
              <a:rect l="l" t="t" r="r" b="b"/>
              <a:pathLst>
                <a:path w="292354" h="183134">
                  <a:moveTo>
                    <a:pt x="279908" y="36703"/>
                  </a:moveTo>
                  <a:cubicBezTo>
                    <a:pt x="272542" y="35687"/>
                    <a:pt x="265811" y="40767"/>
                    <a:pt x="264795" y="48133"/>
                  </a:cubicBezTo>
                  <a:cubicBezTo>
                    <a:pt x="256032" y="110744"/>
                    <a:pt x="197866" y="154559"/>
                    <a:pt x="135128" y="145796"/>
                  </a:cubicBezTo>
                  <a:cubicBezTo>
                    <a:pt x="72390" y="137033"/>
                    <a:pt x="28575" y="78867"/>
                    <a:pt x="37465" y="16129"/>
                  </a:cubicBezTo>
                  <a:cubicBezTo>
                    <a:pt x="38481" y="8763"/>
                    <a:pt x="33401" y="2032"/>
                    <a:pt x="26035" y="1016"/>
                  </a:cubicBezTo>
                  <a:cubicBezTo>
                    <a:pt x="18669" y="0"/>
                    <a:pt x="11938" y="5080"/>
                    <a:pt x="10922" y="12446"/>
                  </a:cubicBezTo>
                  <a:cubicBezTo>
                    <a:pt x="0" y="89789"/>
                    <a:pt x="54102" y="161544"/>
                    <a:pt x="131445" y="172339"/>
                  </a:cubicBezTo>
                  <a:cubicBezTo>
                    <a:pt x="208788" y="183134"/>
                    <a:pt x="280543" y="129159"/>
                    <a:pt x="291338" y="51816"/>
                  </a:cubicBezTo>
                  <a:cubicBezTo>
                    <a:pt x="292354" y="44450"/>
                    <a:pt x="287274" y="37719"/>
                    <a:pt x="279908" y="36703"/>
                  </a:cubicBezTo>
                </a:path>
              </a:pathLst>
            </a:custGeom>
            <a:solidFill>
              <a:srgbClr val="FFFFFF"/>
            </a:solidFill>
          </p:spPr>
          <p:txBody>
            <a:bodyPr/>
            <a:lstStyle/>
            <a:p>
              <a:endParaRPr lang="en-AU"/>
            </a:p>
          </p:txBody>
        </p:sp>
        <p:sp>
          <p:nvSpPr>
            <p:cNvPr id="20" name="Freeform 20"/>
            <p:cNvSpPr>
              <a:spLocks noGrp="1" noRot="1" noMove="1" noResize="1" noEditPoints="1" noAdjustHandles="1" noChangeArrowheads="1" noChangeShapeType="1"/>
            </p:cNvSpPr>
            <p:nvPr/>
          </p:nvSpPr>
          <p:spPr>
            <a:xfrm>
              <a:off x="211836" y="212471"/>
              <a:ext cx="46990" cy="46863"/>
            </a:xfrm>
            <a:custGeom>
              <a:avLst/>
              <a:gdLst/>
              <a:ahLst/>
              <a:cxnLst/>
              <a:rect l="l" t="t" r="r" b="b"/>
              <a:pathLst>
                <a:path w="46990" h="46863">
                  <a:moveTo>
                    <a:pt x="20447" y="45212"/>
                  </a:moveTo>
                  <a:cubicBezTo>
                    <a:pt x="32385" y="46863"/>
                    <a:pt x="43434" y="38481"/>
                    <a:pt x="45212" y="26543"/>
                  </a:cubicBezTo>
                  <a:cubicBezTo>
                    <a:pt x="46990" y="14605"/>
                    <a:pt x="38481" y="3556"/>
                    <a:pt x="26543" y="1778"/>
                  </a:cubicBezTo>
                  <a:cubicBezTo>
                    <a:pt x="14605" y="0"/>
                    <a:pt x="3556" y="8509"/>
                    <a:pt x="1778" y="20447"/>
                  </a:cubicBezTo>
                  <a:cubicBezTo>
                    <a:pt x="0" y="32385"/>
                    <a:pt x="8509" y="43561"/>
                    <a:pt x="20447" y="45212"/>
                  </a:cubicBezTo>
                </a:path>
              </a:pathLst>
            </a:custGeom>
            <a:solidFill>
              <a:srgbClr val="FFFFFF"/>
            </a:solidFill>
          </p:spPr>
          <p:txBody>
            <a:bodyPr/>
            <a:lstStyle/>
            <a:p>
              <a:endParaRPr lang="en-AU"/>
            </a:p>
          </p:txBody>
        </p:sp>
        <p:sp>
          <p:nvSpPr>
            <p:cNvPr id="21" name="Freeform 21"/>
            <p:cNvSpPr>
              <a:spLocks noGrp="1" noRot="1" noMove="1" noResize="1" noEditPoints="1" noAdjustHandles="1" noChangeArrowheads="1" noChangeShapeType="1"/>
            </p:cNvSpPr>
            <p:nvPr/>
          </p:nvSpPr>
          <p:spPr>
            <a:xfrm>
              <a:off x="345567" y="231267"/>
              <a:ext cx="46863" cy="46863"/>
            </a:xfrm>
            <a:custGeom>
              <a:avLst/>
              <a:gdLst/>
              <a:ahLst/>
              <a:cxnLst/>
              <a:rect l="l" t="t" r="r" b="b"/>
              <a:pathLst>
                <a:path w="46863" h="46863">
                  <a:moveTo>
                    <a:pt x="20320" y="45212"/>
                  </a:moveTo>
                  <a:cubicBezTo>
                    <a:pt x="32258" y="46863"/>
                    <a:pt x="43307" y="38481"/>
                    <a:pt x="45085" y="26543"/>
                  </a:cubicBezTo>
                  <a:cubicBezTo>
                    <a:pt x="46863" y="14605"/>
                    <a:pt x="38354" y="3556"/>
                    <a:pt x="26416" y="1778"/>
                  </a:cubicBezTo>
                  <a:cubicBezTo>
                    <a:pt x="14478" y="0"/>
                    <a:pt x="3302" y="8382"/>
                    <a:pt x="1651" y="20447"/>
                  </a:cubicBezTo>
                  <a:cubicBezTo>
                    <a:pt x="0" y="32512"/>
                    <a:pt x="8382" y="43561"/>
                    <a:pt x="20320" y="45212"/>
                  </a:cubicBezTo>
                </a:path>
              </a:pathLst>
            </a:custGeom>
            <a:solidFill>
              <a:srgbClr val="FFFFFF"/>
            </a:solidFill>
          </p:spPr>
          <p:txBody>
            <a:bodyPr/>
            <a:lstStyle/>
            <a:p>
              <a:endParaRPr lang="en-AU"/>
            </a:p>
          </p:txBody>
        </p:sp>
      </p:grpSp>
      <p:sp>
        <p:nvSpPr>
          <p:cNvPr id="22" name="TextBox 22"/>
          <p:cNvSpPr txBox="1">
            <a:spLocks noGrp="1" noRot="1" noMove="1" noResize="1" noEditPoints="1" noAdjustHandles="1" noChangeArrowheads="1" noChangeShapeType="1"/>
          </p:cNvSpPr>
          <p:nvPr/>
        </p:nvSpPr>
        <p:spPr>
          <a:xfrm>
            <a:off x="431997" y="4672451"/>
            <a:ext cx="1737846" cy="564257"/>
          </a:xfrm>
          <a:prstGeom prst="rect">
            <a:avLst/>
          </a:prstGeom>
        </p:spPr>
        <p:txBody>
          <a:bodyPr lIns="0" tIns="0" rIns="0" bIns="0" rtlCol="0" anchor="t">
            <a:spAutoFit/>
          </a:bodyPr>
          <a:lstStyle/>
          <a:p>
            <a:pPr algn="ctr">
              <a:lnSpc>
                <a:spcPts val="2200"/>
              </a:lnSpc>
            </a:pPr>
            <a:r>
              <a:rPr lang="en-US" sz="2000" dirty="0">
                <a:solidFill>
                  <a:srgbClr val="FFFFFF"/>
                </a:solidFill>
                <a:latin typeface="Lexend Deca"/>
              </a:rPr>
              <a:t>Rise then Shine Update</a:t>
            </a:r>
          </a:p>
        </p:txBody>
      </p:sp>
      <p:sp>
        <p:nvSpPr>
          <p:cNvPr id="23" name="TextBox 23"/>
          <p:cNvSpPr txBox="1">
            <a:spLocks noGrp="1" noRot="1" noMove="1" noResize="1" noEditPoints="1" noAdjustHandles="1" noChangeArrowheads="1" noChangeShapeType="1"/>
          </p:cNvSpPr>
          <p:nvPr/>
        </p:nvSpPr>
        <p:spPr>
          <a:xfrm>
            <a:off x="1068000" y="1623870"/>
            <a:ext cx="6067073" cy="330860"/>
          </a:xfrm>
          <a:prstGeom prst="rect">
            <a:avLst/>
          </a:prstGeom>
        </p:spPr>
        <p:txBody>
          <a:bodyPr lIns="0" tIns="0" rIns="0" bIns="0" rtlCol="0" anchor="t">
            <a:spAutoFit/>
          </a:bodyPr>
          <a:lstStyle/>
          <a:p>
            <a:pPr algn="l">
              <a:lnSpc>
                <a:spcPts val="2800"/>
              </a:lnSpc>
            </a:pPr>
            <a:r>
              <a:rPr lang="en-US" sz="2000" dirty="0">
                <a:solidFill>
                  <a:srgbClr val="401D6E"/>
                </a:solidFill>
                <a:latin typeface="Lexend Deca"/>
              </a:rPr>
              <a:t>Message from the Coordinator, Isabelle.</a:t>
            </a:r>
          </a:p>
        </p:txBody>
      </p:sp>
      <p:sp>
        <p:nvSpPr>
          <p:cNvPr id="24" name="TextBox 24"/>
          <p:cNvSpPr txBox="1">
            <a:spLocks noGrp="1" noRot="1" noMove="1" noResize="1" noEditPoints="1" noAdjustHandles="1" noChangeArrowheads="1" noChangeShapeType="1"/>
          </p:cNvSpPr>
          <p:nvPr/>
        </p:nvSpPr>
        <p:spPr>
          <a:xfrm>
            <a:off x="4109828" y="4615301"/>
            <a:ext cx="2424103" cy="615553"/>
          </a:xfrm>
          <a:prstGeom prst="rect">
            <a:avLst/>
          </a:prstGeom>
        </p:spPr>
        <p:txBody>
          <a:bodyPr lIns="0" tIns="0" rIns="0" bIns="0" rtlCol="0" anchor="t">
            <a:spAutoFit/>
          </a:bodyPr>
          <a:lstStyle/>
          <a:p>
            <a:pPr algn="ctr"/>
            <a:r>
              <a:rPr lang="en-US" sz="2000" dirty="0">
                <a:solidFill>
                  <a:srgbClr val="FFFFFF"/>
                </a:solidFill>
                <a:latin typeface="Lexend Deca"/>
              </a:rPr>
              <a:t>Stay and Play Update</a:t>
            </a:r>
          </a:p>
        </p:txBody>
      </p:sp>
      <p:sp>
        <p:nvSpPr>
          <p:cNvPr id="25" name="TextBox 25"/>
          <p:cNvSpPr txBox="1">
            <a:spLocks noGrp="1" noRot="1" noMove="1" noResize="1" noEditPoints="1" noAdjustHandles="1" noChangeArrowheads="1" noChangeShapeType="1"/>
          </p:cNvSpPr>
          <p:nvPr/>
        </p:nvSpPr>
        <p:spPr>
          <a:xfrm>
            <a:off x="431997" y="2279104"/>
            <a:ext cx="2107359" cy="2390526"/>
          </a:xfrm>
          <a:prstGeom prst="rect">
            <a:avLst/>
          </a:prstGeom>
        </p:spPr>
        <p:txBody>
          <a:bodyPr lIns="0" tIns="0" rIns="0" bIns="0" rtlCol="0" anchor="t">
            <a:spAutoFit/>
          </a:bodyPr>
          <a:lstStyle/>
          <a:p>
            <a:pPr algn="l">
              <a:lnSpc>
                <a:spcPts val="1050"/>
              </a:lnSpc>
            </a:pPr>
            <a:r>
              <a:rPr lang="en-US" sz="900" dirty="0">
                <a:solidFill>
                  <a:srgbClr val="231F20"/>
                </a:solidFill>
                <a:latin typeface="Lexend"/>
              </a:rPr>
              <a:t>Hello Lovely Families!,</a:t>
            </a:r>
          </a:p>
          <a:p>
            <a:pPr algn="l">
              <a:lnSpc>
                <a:spcPts val="1050"/>
              </a:lnSpc>
            </a:pPr>
            <a:endParaRPr lang="en-US" sz="900" dirty="0">
              <a:solidFill>
                <a:srgbClr val="231F20"/>
              </a:solidFill>
              <a:latin typeface="Lexend"/>
            </a:endParaRPr>
          </a:p>
          <a:p>
            <a:pPr>
              <a:lnSpc>
                <a:spcPts val="1050"/>
              </a:lnSpc>
            </a:pPr>
            <a:r>
              <a:rPr lang="en-US" sz="900" dirty="0">
                <a:solidFill>
                  <a:srgbClr val="231F20"/>
                </a:solidFill>
                <a:latin typeface="Lexend"/>
                <a:sym typeface="Wingdings" panose="05000000000000000000" pitchFamily="2" charset="2"/>
              </a:rPr>
              <a:t>Our Winter Holiday Program for July is</a:t>
            </a:r>
          </a:p>
          <a:p>
            <a:pPr>
              <a:lnSpc>
                <a:spcPts val="1050"/>
              </a:lnSpc>
            </a:pPr>
            <a:r>
              <a:rPr lang="en-US" sz="900" dirty="0">
                <a:solidFill>
                  <a:srgbClr val="231F20"/>
                </a:solidFill>
                <a:latin typeface="Lexend"/>
                <a:sym typeface="Wingdings" panose="05000000000000000000" pitchFamily="2" charset="2"/>
              </a:rPr>
              <a:t>out now. Please find the attachment for our program. We have limited places available. </a:t>
            </a:r>
          </a:p>
          <a:p>
            <a:pPr>
              <a:lnSpc>
                <a:spcPts val="1050"/>
              </a:lnSpc>
            </a:pPr>
            <a:endParaRPr lang="en-US" sz="900" dirty="0">
              <a:solidFill>
                <a:srgbClr val="231F20"/>
              </a:solidFill>
              <a:latin typeface="Lexend"/>
              <a:sym typeface="Wingdings" panose="05000000000000000000" pitchFamily="2" charset="2"/>
            </a:endParaRPr>
          </a:p>
          <a:p>
            <a:pPr>
              <a:lnSpc>
                <a:spcPts val="1050"/>
              </a:lnSpc>
            </a:pPr>
            <a:r>
              <a:rPr lang="en-US" sz="900" dirty="0">
                <a:solidFill>
                  <a:srgbClr val="231F20"/>
                </a:solidFill>
                <a:latin typeface="Lexend"/>
                <a:sym typeface="Wingdings" panose="05000000000000000000" pitchFamily="2" charset="2"/>
              </a:rPr>
              <a:t>Monday 21</a:t>
            </a:r>
            <a:r>
              <a:rPr lang="en-US" sz="900" baseline="30000" dirty="0">
                <a:solidFill>
                  <a:srgbClr val="231F20"/>
                </a:solidFill>
                <a:latin typeface="Lexend"/>
                <a:sym typeface="Wingdings" panose="05000000000000000000" pitchFamily="2" charset="2"/>
              </a:rPr>
              <a:t>st</a:t>
            </a:r>
            <a:r>
              <a:rPr lang="en-US" sz="900" dirty="0">
                <a:solidFill>
                  <a:srgbClr val="231F20"/>
                </a:solidFill>
                <a:latin typeface="Lexend"/>
                <a:sym typeface="Wingdings" panose="05000000000000000000" pitchFamily="2" charset="2"/>
              </a:rPr>
              <a:t> July 2025, is a Pupil Free Day. Places are not open at the moment, but I will let you know </a:t>
            </a:r>
            <a:r>
              <a:rPr lang="en-US" sz="900">
                <a:solidFill>
                  <a:srgbClr val="231F20"/>
                </a:solidFill>
                <a:latin typeface="Lexend"/>
                <a:sym typeface="Wingdings" panose="05000000000000000000" pitchFamily="2" charset="2"/>
              </a:rPr>
              <a:t>when it is. </a:t>
            </a:r>
            <a:r>
              <a:rPr lang="en-US" sz="900" dirty="0">
                <a:solidFill>
                  <a:srgbClr val="231F20"/>
                </a:solidFill>
                <a:latin typeface="Lexend"/>
                <a:sym typeface="Wingdings" panose="05000000000000000000" pitchFamily="2" charset="2"/>
              </a:rPr>
              <a:t></a:t>
            </a:r>
          </a:p>
          <a:p>
            <a:pPr>
              <a:lnSpc>
                <a:spcPts val="1050"/>
              </a:lnSpc>
            </a:pPr>
            <a:endParaRPr lang="en-US" sz="100" dirty="0">
              <a:solidFill>
                <a:srgbClr val="231F20"/>
              </a:solidFill>
              <a:latin typeface="Lexend"/>
              <a:sym typeface="Wingdings" panose="05000000000000000000" pitchFamily="2" charset="2"/>
            </a:endParaRPr>
          </a:p>
          <a:p>
            <a:pPr>
              <a:lnSpc>
                <a:spcPts val="1050"/>
              </a:lnSpc>
            </a:pPr>
            <a:r>
              <a:rPr lang="en-US" sz="900" dirty="0">
                <a:solidFill>
                  <a:srgbClr val="231F20"/>
                </a:solidFill>
                <a:latin typeface="Lexend"/>
                <a:sym typeface="Wingdings" panose="05000000000000000000" pitchFamily="2" charset="2"/>
              </a:rPr>
              <a:t>Just a reminder if your child is attending any extra-curricular activity during any sessions at OSHClub, there is a form that needs to be filled out.</a:t>
            </a:r>
          </a:p>
          <a:p>
            <a:pPr algn="l">
              <a:lnSpc>
                <a:spcPts val="1050"/>
              </a:lnSpc>
            </a:pPr>
            <a:endParaRPr lang="en-US" sz="900" dirty="0">
              <a:solidFill>
                <a:srgbClr val="231F20"/>
              </a:solidFill>
              <a:latin typeface="Lexend"/>
              <a:sym typeface="Wingdings" panose="05000000000000000000" pitchFamily="2" charset="2"/>
            </a:endParaRPr>
          </a:p>
        </p:txBody>
      </p:sp>
      <p:sp>
        <p:nvSpPr>
          <p:cNvPr id="26" name="TextBox 26"/>
          <p:cNvSpPr txBox="1">
            <a:spLocks noGrp="1" noRot="1" noMove="1" noResize="1" noEditPoints="1" noAdjustHandles="1" noChangeArrowheads="1" noChangeShapeType="1"/>
          </p:cNvSpPr>
          <p:nvPr/>
        </p:nvSpPr>
        <p:spPr>
          <a:xfrm>
            <a:off x="431997" y="5361727"/>
            <a:ext cx="2988869" cy="2108141"/>
          </a:xfrm>
          <a:prstGeom prst="rect">
            <a:avLst/>
          </a:prstGeom>
        </p:spPr>
        <p:txBody>
          <a:bodyPr lIns="0" tIns="0" rIns="0" bIns="0" rtlCol="0" anchor="t">
            <a:spAutoFit/>
          </a:bodyPr>
          <a:lstStyle/>
          <a:p>
            <a:pPr algn="ctr">
              <a:lnSpc>
                <a:spcPts val="1050"/>
              </a:lnSpc>
            </a:pPr>
            <a:r>
              <a:rPr lang="en-US" sz="900" dirty="0">
                <a:solidFill>
                  <a:schemeClr val="bg1"/>
                </a:solidFill>
                <a:latin typeface="Lexend"/>
              </a:rPr>
              <a:t>Children have been busy inside and outside.  Some of the activities that the children participated in were:</a:t>
            </a:r>
          </a:p>
          <a:p>
            <a:pPr algn="ctr">
              <a:lnSpc>
                <a:spcPts val="1050"/>
              </a:lnSpc>
            </a:pPr>
            <a:endParaRPr lang="en-US" sz="900" dirty="0">
              <a:solidFill>
                <a:schemeClr val="bg1"/>
              </a:solidFill>
              <a:latin typeface="Lexend"/>
            </a:endParaRPr>
          </a:p>
          <a:p>
            <a:pPr algn="ctr">
              <a:lnSpc>
                <a:spcPts val="1050"/>
              </a:lnSpc>
            </a:pPr>
            <a:r>
              <a:rPr lang="en-US" sz="900" dirty="0">
                <a:solidFill>
                  <a:schemeClr val="bg1"/>
                </a:solidFill>
                <a:latin typeface="Lexend"/>
              </a:rPr>
              <a:t>paper plate wreath, paper plate bag, finger painting, DIY Leis, loom bands, making chocolate crackles, paper plate hot air balloons, collage, slime, pin the tail on the donkey, What’s the time </a:t>
            </a:r>
            <a:r>
              <a:rPr lang="en-US" sz="900" dirty="0" err="1">
                <a:solidFill>
                  <a:schemeClr val="bg1"/>
                </a:solidFill>
                <a:latin typeface="Lexend"/>
              </a:rPr>
              <a:t>Mr</a:t>
            </a:r>
            <a:r>
              <a:rPr lang="en-US" sz="900" dirty="0">
                <a:solidFill>
                  <a:schemeClr val="bg1"/>
                </a:solidFill>
                <a:latin typeface="Lexend"/>
              </a:rPr>
              <a:t> Wolf, bullrush, handball competition, running relay, duck, duck goose, sandpit play, dodgeball and four corners.</a:t>
            </a:r>
          </a:p>
          <a:p>
            <a:pPr algn="ctr">
              <a:lnSpc>
                <a:spcPts val="1050"/>
              </a:lnSpc>
            </a:pPr>
            <a:endParaRPr lang="en-US" sz="900" dirty="0">
              <a:solidFill>
                <a:schemeClr val="bg1"/>
              </a:solidFill>
              <a:latin typeface="Lexend"/>
            </a:endParaRPr>
          </a:p>
          <a:p>
            <a:pPr algn="ctr">
              <a:lnSpc>
                <a:spcPts val="1050"/>
              </a:lnSpc>
            </a:pPr>
            <a:r>
              <a:rPr lang="en-US" sz="900" dirty="0">
                <a:solidFill>
                  <a:schemeClr val="bg1"/>
                </a:solidFill>
                <a:latin typeface="Lexend"/>
              </a:rPr>
              <a:t>We would like to get some feedback or suggestions on our weekly menu for both breakfast and afternoon tea and would like to hear from you. Our weekly menu is displayed near the kitchen door. If you have any questions, please let me know. </a:t>
            </a:r>
            <a:r>
              <a:rPr lang="en-US" sz="900" dirty="0">
                <a:solidFill>
                  <a:schemeClr val="bg1"/>
                </a:solidFill>
                <a:latin typeface="Lexend"/>
                <a:sym typeface="Wingdings" panose="05000000000000000000" pitchFamily="2" charset="2"/>
              </a:rPr>
              <a:t></a:t>
            </a:r>
            <a:endParaRPr lang="en-US" sz="900" dirty="0">
              <a:solidFill>
                <a:schemeClr val="bg1"/>
              </a:solidFill>
              <a:latin typeface="Lexend"/>
            </a:endParaRPr>
          </a:p>
        </p:txBody>
      </p:sp>
      <p:sp>
        <p:nvSpPr>
          <p:cNvPr id="28" name="TextBox 28"/>
          <p:cNvSpPr txBox="1">
            <a:spLocks noGrp="1" noRot="1" noMove="1" noResize="1" noEditPoints="1" noAdjustHandles="1" noChangeArrowheads="1" noChangeShapeType="1"/>
          </p:cNvSpPr>
          <p:nvPr/>
        </p:nvSpPr>
        <p:spPr>
          <a:xfrm>
            <a:off x="431997" y="10233346"/>
            <a:ext cx="4635522" cy="197958"/>
          </a:xfrm>
          <a:prstGeom prst="rect">
            <a:avLst/>
          </a:prstGeom>
        </p:spPr>
        <p:txBody>
          <a:bodyPr lIns="0" tIns="0" rIns="0" bIns="0" rtlCol="0" anchor="t">
            <a:spAutoFit/>
          </a:bodyPr>
          <a:lstStyle/>
          <a:p>
            <a:pPr algn="l">
              <a:lnSpc>
                <a:spcPts val="1539"/>
              </a:lnSpc>
            </a:pPr>
            <a:r>
              <a:rPr lang="en-US" sz="1100">
                <a:solidFill>
                  <a:srgbClr val="401D6E"/>
                </a:solidFill>
                <a:latin typeface="Lexend"/>
              </a:rPr>
              <a:t>OSHClub is a proudly owned and operated by Junior Adventures Group</a:t>
            </a:r>
          </a:p>
        </p:txBody>
      </p:sp>
      <p:sp>
        <p:nvSpPr>
          <p:cNvPr id="29" name="Freeform 29"/>
          <p:cNvSpPr>
            <a:spLocks noGrp="1" noRot="1" noMove="1" noResize="1" noEditPoints="1" noAdjustHandles="1" noChangeArrowheads="1" noChangeShapeType="1"/>
          </p:cNvSpPr>
          <p:nvPr/>
        </p:nvSpPr>
        <p:spPr>
          <a:xfrm>
            <a:off x="6069" y="0"/>
            <a:ext cx="7553931" cy="1438394"/>
          </a:xfrm>
          <a:custGeom>
            <a:avLst/>
            <a:gdLst/>
            <a:ahLst/>
            <a:cxnLst/>
            <a:rect l="l" t="t" r="r" b="b"/>
            <a:pathLst>
              <a:path w="7553931" h="1438394">
                <a:moveTo>
                  <a:pt x="0" y="0"/>
                </a:moveTo>
                <a:lnTo>
                  <a:pt x="7553931" y="0"/>
                </a:lnTo>
                <a:lnTo>
                  <a:pt x="7553931" y="1438394"/>
                </a:lnTo>
                <a:lnTo>
                  <a:pt x="0" y="1438394"/>
                </a:lnTo>
                <a:lnTo>
                  <a:pt x="0" y="0"/>
                </a:lnTo>
                <a:close/>
              </a:path>
            </a:pathLst>
          </a:custGeom>
          <a:blipFill>
            <a:blip r:embed="rId4"/>
            <a:stretch>
              <a:fillRect/>
            </a:stretch>
          </a:blipFill>
        </p:spPr>
        <p:txBody>
          <a:bodyPr/>
          <a:lstStyle/>
          <a:p>
            <a:endParaRPr lang="en-AU" dirty="0"/>
          </a:p>
        </p:txBody>
      </p:sp>
      <p:sp>
        <p:nvSpPr>
          <p:cNvPr id="30" name="Freeform 30"/>
          <p:cNvSpPr>
            <a:spLocks noGrp="1" noRot="1" noMove="1" noResize="1" noEditPoints="1" noAdjustHandles="1" noChangeArrowheads="1" noChangeShapeType="1"/>
          </p:cNvSpPr>
          <p:nvPr/>
        </p:nvSpPr>
        <p:spPr>
          <a:xfrm>
            <a:off x="432016" y="9174984"/>
            <a:ext cx="251859" cy="251859"/>
          </a:xfrm>
          <a:custGeom>
            <a:avLst/>
            <a:gdLst/>
            <a:ahLst/>
            <a:cxnLst/>
            <a:rect l="l" t="t" r="r" b="b"/>
            <a:pathLst>
              <a:path w="251859" h="251859">
                <a:moveTo>
                  <a:pt x="0" y="0"/>
                </a:moveTo>
                <a:lnTo>
                  <a:pt x="251859" y="0"/>
                </a:lnTo>
                <a:lnTo>
                  <a:pt x="251859" y="251859"/>
                </a:lnTo>
                <a:lnTo>
                  <a:pt x="0" y="25185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AU"/>
          </a:p>
        </p:txBody>
      </p:sp>
      <p:sp>
        <p:nvSpPr>
          <p:cNvPr id="31" name="Freeform 31"/>
          <p:cNvSpPr>
            <a:spLocks noGrp="1" noRot="1" noMove="1" noResize="1" noEditPoints="1" noAdjustHandles="1" noChangeArrowheads="1" noChangeShapeType="1"/>
          </p:cNvSpPr>
          <p:nvPr/>
        </p:nvSpPr>
        <p:spPr>
          <a:xfrm>
            <a:off x="432016" y="9495493"/>
            <a:ext cx="251859" cy="251859"/>
          </a:xfrm>
          <a:custGeom>
            <a:avLst/>
            <a:gdLst/>
            <a:ahLst/>
            <a:cxnLst/>
            <a:rect l="l" t="t" r="r" b="b"/>
            <a:pathLst>
              <a:path w="251859" h="251859">
                <a:moveTo>
                  <a:pt x="0" y="0"/>
                </a:moveTo>
                <a:lnTo>
                  <a:pt x="251859" y="0"/>
                </a:lnTo>
                <a:lnTo>
                  <a:pt x="251859" y="251860"/>
                </a:lnTo>
                <a:lnTo>
                  <a:pt x="0" y="251860"/>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AU"/>
          </a:p>
        </p:txBody>
      </p:sp>
      <p:sp>
        <p:nvSpPr>
          <p:cNvPr id="32" name="TextBox 32"/>
          <p:cNvSpPr txBox="1">
            <a:spLocks noGrp="1" noRot="1" noMove="1" noResize="1" noEditPoints="1" noAdjustHandles="1" noChangeArrowheads="1" noChangeShapeType="1"/>
          </p:cNvSpPr>
          <p:nvPr/>
        </p:nvSpPr>
        <p:spPr>
          <a:xfrm>
            <a:off x="432006" y="8392735"/>
            <a:ext cx="1815084" cy="349250"/>
          </a:xfrm>
          <a:prstGeom prst="rect">
            <a:avLst/>
          </a:prstGeom>
        </p:spPr>
        <p:txBody>
          <a:bodyPr lIns="0" tIns="0" rIns="0" bIns="0" rtlCol="0" anchor="t">
            <a:spAutoFit/>
          </a:bodyPr>
          <a:lstStyle/>
          <a:p>
            <a:pPr algn="l">
              <a:lnSpc>
                <a:spcPts val="2800"/>
              </a:lnSpc>
            </a:pPr>
            <a:r>
              <a:rPr lang="en-US" sz="2000" dirty="0">
                <a:solidFill>
                  <a:srgbClr val="FFFFFF"/>
                </a:solidFill>
                <a:latin typeface="Lexend Deca"/>
              </a:rPr>
              <a:t>Service details</a:t>
            </a:r>
          </a:p>
        </p:txBody>
      </p:sp>
      <p:sp>
        <p:nvSpPr>
          <p:cNvPr id="33" name="TextBox 33"/>
          <p:cNvSpPr txBox="1">
            <a:spLocks noGrp="1" noRot="1" noMove="1" noResize="1" noEditPoints="1" noAdjustHandles="1" noChangeArrowheads="1" noChangeShapeType="1"/>
          </p:cNvSpPr>
          <p:nvPr/>
        </p:nvSpPr>
        <p:spPr>
          <a:xfrm>
            <a:off x="4109099" y="9184099"/>
            <a:ext cx="3009910" cy="556691"/>
          </a:xfrm>
          <a:prstGeom prst="rect">
            <a:avLst/>
          </a:prstGeom>
        </p:spPr>
        <p:txBody>
          <a:bodyPr lIns="0" tIns="0" rIns="0" bIns="0" rtlCol="0" anchor="t">
            <a:spAutoFit/>
          </a:bodyPr>
          <a:lstStyle/>
          <a:p>
            <a:pPr algn="just">
              <a:lnSpc>
                <a:spcPts val="1475"/>
              </a:lnSpc>
            </a:pPr>
            <a:r>
              <a:rPr lang="en-US" sz="900" dirty="0">
                <a:solidFill>
                  <a:srgbClr val="FFFFFF"/>
                </a:solidFill>
                <a:latin typeface="Lexend Deca"/>
              </a:rPr>
              <a:t>Rise then Shine and Stay &amp; Play:</a:t>
            </a:r>
          </a:p>
          <a:p>
            <a:pPr marL="194310" lvl="1" indent="-97155" algn="just">
              <a:lnSpc>
                <a:spcPts val="1475"/>
              </a:lnSpc>
              <a:buFont typeface="Arial"/>
              <a:buChar char="•"/>
            </a:pPr>
            <a:r>
              <a:rPr lang="en-US" sz="900" dirty="0">
                <a:solidFill>
                  <a:srgbClr val="FFFFFF"/>
                </a:solidFill>
                <a:latin typeface="Lexend Deca"/>
              </a:rPr>
              <a:t>Spots Available - Every Morning </a:t>
            </a:r>
          </a:p>
          <a:p>
            <a:pPr marL="97155" lvl="1" algn="just">
              <a:lnSpc>
                <a:spcPts val="1475"/>
              </a:lnSpc>
            </a:pPr>
            <a:r>
              <a:rPr lang="en-US" sz="900" dirty="0">
                <a:solidFill>
                  <a:srgbClr val="FFFFFF"/>
                </a:solidFill>
                <a:latin typeface="Lexend Deca"/>
              </a:rPr>
              <a:t>                               - Mon, Wed, Fri Afternoon </a:t>
            </a:r>
          </a:p>
        </p:txBody>
      </p:sp>
      <p:sp>
        <p:nvSpPr>
          <p:cNvPr id="34" name="TextBox 34"/>
          <p:cNvSpPr txBox="1">
            <a:spLocks noGrp="1" noRot="1" noMove="1" noResize="1" noEditPoints="1" noAdjustHandles="1" noChangeArrowheads="1" noChangeShapeType="1"/>
          </p:cNvSpPr>
          <p:nvPr/>
        </p:nvSpPr>
        <p:spPr>
          <a:xfrm>
            <a:off x="432016" y="8864317"/>
            <a:ext cx="3343947" cy="205892"/>
          </a:xfrm>
          <a:prstGeom prst="rect">
            <a:avLst/>
          </a:prstGeom>
        </p:spPr>
        <p:txBody>
          <a:bodyPr lIns="0" tIns="0" rIns="0" bIns="0" rtlCol="0" anchor="t">
            <a:spAutoFit/>
          </a:bodyPr>
          <a:lstStyle/>
          <a:p>
            <a:pPr algn="l">
              <a:lnSpc>
                <a:spcPts val="1633"/>
              </a:lnSpc>
            </a:pPr>
            <a:r>
              <a:rPr lang="en-US" sz="1399">
                <a:solidFill>
                  <a:srgbClr val="FFFFFF"/>
                </a:solidFill>
                <a:latin typeface="Lexend Deca"/>
              </a:rPr>
              <a:t>Our contact details are:</a:t>
            </a:r>
          </a:p>
        </p:txBody>
      </p:sp>
      <p:sp>
        <p:nvSpPr>
          <p:cNvPr id="35" name="TextBox 35"/>
          <p:cNvSpPr txBox="1">
            <a:spLocks noGrp="1" noRot="1" noMove="1" noResize="1" noEditPoints="1" noAdjustHandles="1" noChangeArrowheads="1" noChangeShapeType="1"/>
          </p:cNvSpPr>
          <p:nvPr/>
        </p:nvSpPr>
        <p:spPr>
          <a:xfrm>
            <a:off x="4110009" y="8864317"/>
            <a:ext cx="3042857" cy="205892"/>
          </a:xfrm>
          <a:prstGeom prst="rect">
            <a:avLst/>
          </a:prstGeom>
        </p:spPr>
        <p:txBody>
          <a:bodyPr lIns="0" tIns="0" rIns="0" bIns="0" rtlCol="0" anchor="t">
            <a:spAutoFit/>
          </a:bodyPr>
          <a:lstStyle/>
          <a:p>
            <a:pPr algn="l">
              <a:lnSpc>
                <a:spcPts val="1633"/>
              </a:lnSpc>
            </a:pPr>
            <a:r>
              <a:rPr lang="en-US" sz="1399" dirty="0">
                <a:solidFill>
                  <a:srgbClr val="FFFFFF"/>
                </a:solidFill>
                <a:latin typeface="Lexend Deca"/>
              </a:rPr>
              <a:t>Other information:</a:t>
            </a:r>
          </a:p>
        </p:txBody>
      </p:sp>
      <p:sp>
        <p:nvSpPr>
          <p:cNvPr id="36" name="TextBox 36"/>
          <p:cNvSpPr txBox="1">
            <a:spLocks noGrp="1" noRot="1" noMove="1" noResize="1" noEditPoints="1" noAdjustHandles="1" noChangeArrowheads="1" noChangeShapeType="1"/>
          </p:cNvSpPr>
          <p:nvPr/>
        </p:nvSpPr>
        <p:spPr>
          <a:xfrm>
            <a:off x="880896" y="9203149"/>
            <a:ext cx="2906158" cy="186004"/>
          </a:xfrm>
          <a:prstGeom prst="rect">
            <a:avLst/>
          </a:prstGeom>
        </p:spPr>
        <p:txBody>
          <a:bodyPr lIns="0" tIns="0" rIns="0" bIns="0" rtlCol="0" anchor="t">
            <a:spAutoFit/>
          </a:bodyPr>
          <a:lstStyle/>
          <a:p>
            <a:pPr algn="l">
              <a:lnSpc>
                <a:spcPts val="1400"/>
              </a:lnSpc>
            </a:pPr>
            <a:r>
              <a:rPr lang="en-US" sz="1199" dirty="0">
                <a:solidFill>
                  <a:srgbClr val="FFFFFF"/>
                </a:solidFill>
                <a:latin typeface="Lexend Deca"/>
              </a:rPr>
              <a:t>0419 903 198</a:t>
            </a:r>
          </a:p>
        </p:txBody>
      </p:sp>
      <p:sp>
        <p:nvSpPr>
          <p:cNvPr id="37" name="TextBox 37"/>
          <p:cNvSpPr txBox="1">
            <a:spLocks noGrp="1" noRot="1" noMove="1" noResize="1" noEditPoints="1" noAdjustHandles="1" noChangeArrowheads="1" noChangeShapeType="1"/>
          </p:cNvSpPr>
          <p:nvPr/>
        </p:nvSpPr>
        <p:spPr>
          <a:xfrm>
            <a:off x="880896" y="9523658"/>
            <a:ext cx="2906158" cy="186004"/>
          </a:xfrm>
          <a:prstGeom prst="rect">
            <a:avLst/>
          </a:prstGeom>
        </p:spPr>
        <p:txBody>
          <a:bodyPr lIns="0" tIns="0" rIns="0" bIns="0" rtlCol="0" anchor="t">
            <a:spAutoFit/>
          </a:bodyPr>
          <a:lstStyle/>
          <a:p>
            <a:pPr algn="l">
              <a:lnSpc>
                <a:spcPts val="1400"/>
              </a:lnSpc>
            </a:pPr>
            <a:r>
              <a:rPr lang="en-US" sz="1199" dirty="0">
                <a:solidFill>
                  <a:srgbClr val="FFFFFF"/>
                </a:solidFill>
                <a:latin typeface="Lexend Deca"/>
              </a:rPr>
              <a:t>smallsroad@oshclub.com.au</a:t>
            </a:r>
          </a:p>
        </p:txBody>
      </p:sp>
      <p:sp>
        <p:nvSpPr>
          <p:cNvPr id="38" name="TextBox 38"/>
          <p:cNvSpPr txBox="1">
            <a:spLocks noGrp="1" noRot="1" noMove="1" noResize="1" noEditPoints="1" noAdjustHandles="1" noChangeArrowheads="1" noChangeShapeType="1"/>
          </p:cNvSpPr>
          <p:nvPr/>
        </p:nvSpPr>
        <p:spPr>
          <a:xfrm>
            <a:off x="432016" y="880920"/>
            <a:ext cx="3696005" cy="413190"/>
          </a:xfrm>
          <a:prstGeom prst="rect">
            <a:avLst/>
          </a:prstGeom>
        </p:spPr>
        <p:txBody>
          <a:bodyPr lIns="0" tIns="0" rIns="0" bIns="0" rtlCol="0" anchor="t">
            <a:spAutoFit/>
          </a:bodyPr>
          <a:lstStyle/>
          <a:p>
            <a:pPr algn="l">
              <a:lnSpc>
                <a:spcPts val="3360"/>
              </a:lnSpc>
            </a:pPr>
            <a:r>
              <a:rPr lang="en-US" sz="2400" dirty="0">
                <a:solidFill>
                  <a:srgbClr val="FFFFFF"/>
                </a:solidFill>
                <a:latin typeface="Lexend Deca"/>
              </a:rPr>
              <a:t>Update: </a:t>
            </a:r>
            <a:r>
              <a:rPr lang="en-US" sz="1200" dirty="0">
                <a:solidFill>
                  <a:srgbClr val="FFFFFF"/>
                </a:solidFill>
                <a:latin typeface="Lexend Deca"/>
              </a:rPr>
              <a:t>Term 2, Week 7 &amp; 8, 2025</a:t>
            </a:r>
            <a:endParaRPr lang="en-US" sz="3200" dirty="0">
              <a:solidFill>
                <a:srgbClr val="FFFFFF"/>
              </a:solidFill>
              <a:latin typeface="Lexend Deca"/>
            </a:endParaRPr>
          </a:p>
        </p:txBody>
      </p:sp>
      <p:sp>
        <p:nvSpPr>
          <p:cNvPr id="39" name="TextBox 39"/>
          <p:cNvSpPr txBox="1">
            <a:spLocks noGrp="1" noRot="1" noMove="1" noResize="1" noEditPoints="1" noAdjustHandles="1" noChangeArrowheads="1" noChangeShapeType="1"/>
          </p:cNvSpPr>
          <p:nvPr/>
        </p:nvSpPr>
        <p:spPr>
          <a:xfrm>
            <a:off x="1880653" y="1026789"/>
            <a:ext cx="906643" cy="200439"/>
          </a:xfrm>
          <a:prstGeom prst="rect">
            <a:avLst/>
          </a:prstGeom>
        </p:spPr>
        <p:txBody>
          <a:bodyPr wrap="square" lIns="0" tIns="0" rIns="0" bIns="0" rtlCol="0" anchor="t">
            <a:spAutoFit/>
          </a:bodyPr>
          <a:lstStyle/>
          <a:p>
            <a:pPr algn="ctr">
              <a:lnSpc>
                <a:spcPts val="1679"/>
              </a:lnSpc>
              <a:spcBef>
                <a:spcPct val="0"/>
              </a:spcBef>
            </a:pPr>
            <a:endParaRPr lang="en-US" sz="1200" dirty="0">
              <a:solidFill>
                <a:srgbClr val="FFFFFF"/>
              </a:solidFill>
              <a:latin typeface="Lexend"/>
            </a:endParaRPr>
          </a:p>
        </p:txBody>
      </p:sp>
      <p:grpSp>
        <p:nvGrpSpPr>
          <p:cNvPr id="40" name="Group 40"/>
          <p:cNvGrpSpPr>
            <a:grpSpLocks noGrp="1" noUngrp="1" noRot="1" noMove="1" noResize="1"/>
          </p:cNvGrpSpPr>
          <p:nvPr/>
        </p:nvGrpSpPr>
        <p:grpSpPr>
          <a:xfrm>
            <a:off x="5384773" y="2265950"/>
            <a:ext cx="1959221" cy="2268000"/>
            <a:chOff x="0" y="0"/>
            <a:chExt cx="702141" cy="812800"/>
          </a:xfrm>
        </p:grpSpPr>
        <p:sp>
          <p:nvSpPr>
            <p:cNvPr id="41" name="Freeform 41"/>
            <p:cNvSpPr>
              <a:spLocks noGrp="1" noRot="1" noMove="1" noResize="1" noEditPoints="1" noAdjustHandles="1" noChangeArrowheads="1" noChangeShapeType="1"/>
            </p:cNvSpPr>
            <p:nvPr/>
          </p:nvSpPr>
          <p:spPr>
            <a:xfrm>
              <a:off x="0" y="0"/>
              <a:ext cx="702141" cy="709379"/>
            </a:xfrm>
            <a:custGeom>
              <a:avLst/>
              <a:gdLst/>
              <a:ahLst/>
              <a:cxnLst/>
              <a:rect l="l" t="t" r="r" b="b"/>
              <a:pathLst>
                <a:path w="702141" h="709379">
                  <a:moveTo>
                    <a:pt x="0" y="0"/>
                  </a:moveTo>
                  <a:lnTo>
                    <a:pt x="702141" y="0"/>
                  </a:lnTo>
                  <a:lnTo>
                    <a:pt x="702141" y="709379"/>
                  </a:lnTo>
                  <a:lnTo>
                    <a:pt x="0" y="709379"/>
                  </a:lnTo>
                  <a:close/>
                </a:path>
              </a:pathLst>
            </a:custGeom>
            <a:solidFill>
              <a:schemeClr val="accent2">
                <a:lumMod val="60000"/>
                <a:lumOff val="40000"/>
              </a:schemeClr>
            </a:solidFill>
          </p:spPr>
          <p:txBody>
            <a:bodyPr/>
            <a:lstStyle/>
            <a:p>
              <a:endParaRPr lang="en-AU">
                <a:solidFill>
                  <a:srgbClr val="FF0000"/>
                </a:solidFill>
              </a:endParaRPr>
            </a:p>
          </p:txBody>
        </p:sp>
        <p:sp>
          <p:nvSpPr>
            <p:cNvPr id="42" name="TextBox 42"/>
            <p:cNvSpPr txBox="1">
              <a:spLocks noGrp="1" noRot="1" noMove="1" noResize="1" noEditPoints="1" noAdjustHandles="1" noChangeArrowheads="1" noChangeShapeType="1"/>
            </p:cNvSpPr>
            <p:nvPr/>
          </p:nvSpPr>
          <p:spPr>
            <a:xfrm>
              <a:off x="0" y="4714"/>
              <a:ext cx="698800" cy="808086"/>
            </a:xfrm>
            <a:prstGeom prst="rect">
              <a:avLst/>
            </a:prstGeom>
          </p:spPr>
          <p:txBody>
            <a:bodyPr lIns="50800" tIns="50800" rIns="50800" bIns="50800" rtlCol="0" anchor="ctr"/>
            <a:lstStyle/>
            <a:p>
              <a:pPr algn="ctr">
                <a:lnSpc>
                  <a:spcPts val="1679"/>
                </a:lnSpc>
              </a:pPr>
              <a:endParaRPr lang="en-US" sz="1200" dirty="0">
                <a:solidFill>
                  <a:srgbClr val="FF0000"/>
                </a:solidFill>
                <a:latin typeface="Lexend Deca"/>
              </a:endParaRPr>
            </a:p>
          </p:txBody>
        </p:sp>
      </p:grpSp>
      <p:sp>
        <p:nvSpPr>
          <p:cNvPr id="43" name="TextBox 43"/>
          <p:cNvSpPr txBox="1">
            <a:spLocks noGrp="1" noRot="1" noMove="1" noResize="1" noEditPoints="1" noAdjustHandles="1" noChangeArrowheads="1" noChangeShapeType="1"/>
          </p:cNvSpPr>
          <p:nvPr/>
        </p:nvSpPr>
        <p:spPr>
          <a:xfrm>
            <a:off x="414004" y="654101"/>
            <a:ext cx="4592925" cy="220980"/>
          </a:xfrm>
          <a:prstGeom prst="rect">
            <a:avLst/>
          </a:prstGeom>
        </p:spPr>
        <p:txBody>
          <a:bodyPr lIns="0" tIns="0" rIns="0" bIns="0" rtlCol="0" anchor="t">
            <a:spAutoFit/>
          </a:bodyPr>
          <a:lstStyle/>
          <a:p>
            <a:pPr algn="l">
              <a:lnSpc>
                <a:spcPts val="1679"/>
              </a:lnSpc>
            </a:pPr>
            <a:r>
              <a:rPr lang="en-US" sz="1599" dirty="0">
                <a:solidFill>
                  <a:srgbClr val="FFFFFF"/>
                </a:solidFill>
                <a:latin typeface="Lexend Deca"/>
              </a:rPr>
              <a:t>Smalls Road OSHClub</a:t>
            </a:r>
          </a:p>
        </p:txBody>
      </p:sp>
      <p:sp>
        <p:nvSpPr>
          <p:cNvPr id="44" name="TextBox 26">
            <a:extLst>
              <a:ext uri="{FF2B5EF4-FFF2-40B4-BE49-F238E27FC236}">
                <a16:creationId xmlns:a16="http://schemas.microsoft.com/office/drawing/2014/main" id="{D9FA00CF-B0C5-689A-BCC7-C3B733B36470}"/>
              </a:ext>
            </a:extLst>
          </p:cNvPr>
          <p:cNvSpPr txBox="1">
            <a:spLocks noGrp="1" noRot="1" noMove="1" noResize="1" noEditPoints="1" noAdjustHandles="1" noChangeArrowheads="1" noChangeShapeType="1"/>
          </p:cNvSpPr>
          <p:nvPr/>
        </p:nvSpPr>
        <p:spPr>
          <a:xfrm>
            <a:off x="4101536" y="5375311"/>
            <a:ext cx="2988869" cy="2390270"/>
          </a:xfrm>
          <a:prstGeom prst="rect">
            <a:avLst/>
          </a:prstGeom>
        </p:spPr>
        <p:txBody>
          <a:bodyPr lIns="0" tIns="0" rIns="0" bIns="0" rtlCol="0" anchor="t">
            <a:spAutoFit/>
          </a:bodyPr>
          <a:lstStyle/>
          <a:p>
            <a:pPr algn="ctr">
              <a:lnSpc>
                <a:spcPts val="1050"/>
              </a:lnSpc>
            </a:pPr>
            <a:r>
              <a:rPr lang="en-US" sz="900" dirty="0">
                <a:solidFill>
                  <a:schemeClr val="bg1"/>
                </a:solidFill>
                <a:latin typeface="Lexend"/>
              </a:rPr>
              <a:t>In the afternoon, the children are enjoying outdoor play. Please ensure hats, water bottles and jumpers are labelled with your child’s name.</a:t>
            </a:r>
          </a:p>
          <a:p>
            <a:pPr algn="l">
              <a:lnSpc>
                <a:spcPts val="1050"/>
              </a:lnSpc>
            </a:pPr>
            <a:endParaRPr lang="en-US" sz="900" dirty="0">
              <a:solidFill>
                <a:schemeClr val="bg1"/>
              </a:solidFill>
              <a:latin typeface="Lexend"/>
            </a:endParaRPr>
          </a:p>
          <a:p>
            <a:pPr algn="ctr">
              <a:lnSpc>
                <a:spcPts val="1050"/>
              </a:lnSpc>
            </a:pPr>
            <a:r>
              <a:rPr lang="en-US" sz="900" dirty="0">
                <a:solidFill>
                  <a:schemeClr val="bg1"/>
                </a:solidFill>
                <a:latin typeface="Lexend"/>
              </a:rPr>
              <a:t>Some of the activities that the children have been participating in are: </a:t>
            </a:r>
          </a:p>
          <a:p>
            <a:pPr algn="ctr">
              <a:lnSpc>
                <a:spcPts val="1050"/>
              </a:lnSpc>
            </a:pPr>
            <a:endParaRPr lang="en-US" sz="900" dirty="0">
              <a:solidFill>
                <a:schemeClr val="bg1"/>
              </a:solidFill>
              <a:latin typeface="Lexend"/>
            </a:endParaRPr>
          </a:p>
          <a:p>
            <a:pPr algn="ctr">
              <a:lnSpc>
                <a:spcPts val="1050"/>
              </a:lnSpc>
            </a:pPr>
            <a:r>
              <a:rPr lang="en-US" sz="900" dirty="0">
                <a:solidFill>
                  <a:schemeClr val="bg1"/>
                </a:solidFill>
                <a:latin typeface="Lexend"/>
              </a:rPr>
              <a:t>collage making, make your own wand, make your own shield, make your own mask, Mexican banner, international picnic day, hope  lantern, calming jar, playing tip, bullrush, obstacle course, soccer, scavenger hunt, yoga session and Sydney FC skills.</a:t>
            </a:r>
          </a:p>
          <a:p>
            <a:pPr algn="ctr">
              <a:lnSpc>
                <a:spcPts val="1050"/>
              </a:lnSpc>
            </a:pPr>
            <a:endParaRPr lang="en-US" sz="900" dirty="0">
              <a:solidFill>
                <a:schemeClr val="bg1"/>
              </a:solidFill>
              <a:latin typeface="Lexend"/>
            </a:endParaRPr>
          </a:p>
          <a:p>
            <a:pPr algn="ctr">
              <a:lnSpc>
                <a:spcPts val="1050"/>
              </a:lnSpc>
            </a:pPr>
            <a:r>
              <a:rPr lang="en-US" sz="900" dirty="0">
                <a:solidFill>
                  <a:schemeClr val="bg1"/>
                </a:solidFill>
                <a:latin typeface="Lexend"/>
              </a:rPr>
              <a:t>If you have any ideas or suggestions you would like to put into the program, please do not hesitate to email me and this may be implemented into our program. We would love to hear from you. </a:t>
            </a:r>
            <a:r>
              <a:rPr lang="en-US" sz="900" dirty="0">
                <a:solidFill>
                  <a:schemeClr val="bg1"/>
                </a:solidFill>
                <a:latin typeface="Lexend"/>
                <a:sym typeface="Wingdings" panose="05000000000000000000" pitchFamily="2" charset="2"/>
              </a:rPr>
              <a:t></a:t>
            </a:r>
            <a:endParaRPr lang="en-US" sz="900" dirty="0">
              <a:solidFill>
                <a:schemeClr val="bg1"/>
              </a:solidFill>
              <a:latin typeface="Lexend"/>
            </a:endParaRPr>
          </a:p>
        </p:txBody>
      </p:sp>
      <p:sp>
        <p:nvSpPr>
          <p:cNvPr id="45" name="TextBox 27">
            <a:extLst>
              <a:ext uri="{FF2B5EF4-FFF2-40B4-BE49-F238E27FC236}">
                <a16:creationId xmlns:a16="http://schemas.microsoft.com/office/drawing/2014/main" id="{B7AF85B4-CD70-F6E6-34D0-EC27742CE443}"/>
              </a:ext>
            </a:extLst>
          </p:cNvPr>
          <p:cNvSpPr txBox="1"/>
          <p:nvPr/>
        </p:nvSpPr>
        <p:spPr>
          <a:xfrm>
            <a:off x="2663215" y="2231451"/>
            <a:ext cx="2400325" cy="2390526"/>
          </a:xfrm>
          <a:prstGeom prst="rect">
            <a:avLst/>
          </a:prstGeom>
        </p:spPr>
        <p:txBody>
          <a:bodyPr wrap="square" lIns="0" tIns="0" rIns="0" bIns="0" rtlCol="0" anchor="t">
            <a:spAutoFit/>
          </a:bodyPr>
          <a:lstStyle/>
          <a:p>
            <a:pPr algn="l">
              <a:lnSpc>
                <a:spcPts val="1050"/>
              </a:lnSpc>
            </a:pPr>
            <a:endParaRPr lang="en-US" sz="900" dirty="0">
              <a:solidFill>
                <a:srgbClr val="231F20"/>
              </a:solidFill>
              <a:latin typeface="Lexend"/>
              <a:sym typeface="Wingdings" panose="05000000000000000000" pitchFamily="2" charset="2"/>
            </a:endParaRPr>
          </a:p>
          <a:p>
            <a:pPr algn="l">
              <a:lnSpc>
                <a:spcPts val="1050"/>
              </a:lnSpc>
            </a:pPr>
            <a:endParaRPr lang="en-US" sz="900" dirty="0">
              <a:solidFill>
                <a:srgbClr val="231F20"/>
              </a:solidFill>
              <a:latin typeface="Lexend"/>
              <a:sym typeface="Wingdings" panose="05000000000000000000" pitchFamily="2" charset="2"/>
            </a:endParaRPr>
          </a:p>
          <a:p>
            <a:pPr>
              <a:lnSpc>
                <a:spcPts val="1050"/>
              </a:lnSpc>
            </a:pPr>
            <a:r>
              <a:rPr lang="en-US" sz="900" dirty="0">
                <a:latin typeface="Lexend" panose="020B0604020202020204" charset="0"/>
              </a:rPr>
              <a:t>Just a reminder to sign in and out your child/ren when you are dropping off your child or picking them up.</a:t>
            </a:r>
          </a:p>
          <a:p>
            <a:pPr>
              <a:lnSpc>
                <a:spcPts val="1050"/>
              </a:lnSpc>
            </a:pPr>
            <a:endParaRPr lang="en-US" sz="900" dirty="0">
              <a:latin typeface="Lexend" panose="020B0604020202020204" charset="0"/>
            </a:endParaRPr>
          </a:p>
          <a:p>
            <a:pPr>
              <a:lnSpc>
                <a:spcPts val="1050"/>
              </a:lnSpc>
            </a:pPr>
            <a:r>
              <a:rPr lang="en-US" sz="900" dirty="0">
                <a:latin typeface="Lexend" panose="020B0604020202020204" charset="0"/>
              </a:rPr>
              <a:t>This is an important notice to remind you that you are required under Government Regulations and Family Assistance Law to sign your child in and out of the service each day/session that they attend. You are also required to notify the Centre before each session of your child’s scheduled day if they will not be attending for any reason e.g. sickness</a:t>
            </a:r>
            <a:r>
              <a:rPr lang="en-US" sz="900" dirty="0"/>
              <a:t>.</a:t>
            </a:r>
          </a:p>
          <a:p>
            <a:pPr algn="l">
              <a:lnSpc>
                <a:spcPts val="1050"/>
              </a:lnSpc>
            </a:pPr>
            <a:endParaRPr lang="en-US" sz="900" dirty="0">
              <a:solidFill>
                <a:srgbClr val="231F20"/>
              </a:solidFill>
              <a:latin typeface="Lexend"/>
              <a:sym typeface="Wingdings" panose="05000000000000000000" pitchFamily="2" charset="2"/>
            </a:endParaRPr>
          </a:p>
          <a:p>
            <a:pPr algn="l">
              <a:lnSpc>
                <a:spcPts val="1050"/>
              </a:lnSpc>
            </a:pPr>
            <a:endParaRPr lang="en-US" sz="900" dirty="0">
              <a:solidFill>
                <a:srgbClr val="231F20"/>
              </a:solidFill>
              <a:latin typeface="Lexend"/>
              <a:sym typeface="Wingdings" panose="05000000000000000000" pitchFamily="2" charset="2"/>
            </a:endParaRPr>
          </a:p>
        </p:txBody>
      </p:sp>
      <p:pic>
        <p:nvPicPr>
          <p:cNvPr id="11" name="Picture 10" descr="A person taking a selfie&#10;&#10;Description automatically generated">
            <a:extLst>
              <a:ext uri="{FF2B5EF4-FFF2-40B4-BE49-F238E27FC236}">
                <a16:creationId xmlns:a16="http://schemas.microsoft.com/office/drawing/2014/main" id="{8018BF07-9AF1-DB40-552E-0C9C06823F8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5400000">
            <a:off x="5494750" y="2585842"/>
            <a:ext cx="1664609" cy="137276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4">
            <a:extLst>
              <a:ext uri="{FF2B5EF4-FFF2-40B4-BE49-F238E27FC236}">
                <a16:creationId xmlns:a16="http://schemas.microsoft.com/office/drawing/2014/main" id="{3079E255-7A84-74C7-68EC-6A3AE3A5ED52}"/>
              </a:ext>
            </a:extLst>
          </p:cNvPr>
          <p:cNvGrpSpPr>
            <a:grpSpLocks noGrp="1" noUngrp="1" noRot="1" noChangeAspect="1" noMove="1" noResize="1"/>
          </p:cNvGrpSpPr>
          <p:nvPr/>
        </p:nvGrpSpPr>
        <p:grpSpPr>
          <a:xfrm>
            <a:off x="510196" y="4360760"/>
            <a:ext cx="6681432" cy="2247807"/>
            <a:chOff x="0" y="0"/>
            <a:chExt cx="7559992" cy="1586700"/>
          </a:xfrm>
        </p:grpSpPr>
        <p:sp>
          <p:nvSpPr>
            <p:cNvPr id="55" name="Freeform 5">
              <a:extLst>
                <a:ext uri="{FF2B5EF4-FFF2-40B4-BE49-F238E27FC236}">
                  <a16:creationId xmlns:a16="http://schemas.microsoft.com/office/drawing/2014/main" id="{3C31A041-6B34-EF88-4C0F-81CEDB08F6EF}"/>
                </a:ext>
              </a:extLst>
            </p:cNvPr>
            <p:cNvSpPr>
              <a:spLocks noGrp="1" noRot="1" noMove="1" noResize="1" noEditPoints="1" noAdjustHandles="1" noChangeArrowheads="1" noChangeShapeType="1"/>
            </p:cNvSpPr>
            <p:nvPr/>
          </p:nvSpPr>
          <p:spPr>
            <a:xfrm>
              <a:off x="0" y="0"/>
              <a:ext cx="7560056" cy="1586738"/>
            </a:xfrm>
            <a:custGeom>
              <a:avLst/>
              <a:gdLst/>
              <a:ahLst/>
              <a:cxnLst/>
              <a:rect l="l" t="t" r="r" b="b"/>
              <a:pathLst>
                <a:path w="7560056" h="1586738">
                  <a:moveTo>
                    <a:pt x="0" y="1586738"/>
                  </a:moveTo>
                  <a:lnTo>
                    <a:pt x="7560056" y="1586738"/>
                  </a:lnTo>
                  <a:lnTo>
                    <a:pt x="7560056" y="0"/>
                  </a:lnTo>
                  <a:lnTo>
                    <a:pt x="0" y="0"/>
                  </a:lnTo>
                  <a:close/>
                </a:path>
              </a:pathLst>
            </a:custGeom>
            <a:solidFill>
              <a:srgbClr val="401D6E"/>
            </a:solidFill>
          </p:spPr>
          <p:txBody>
            <a:bodyPr/>
            <a:lstStyle/>
            <a:p>
              <a:endParaRPr lang="en-US" dirty="0"/>
            </a:p>
            <a:p>
              <a:endParaRPr lang="en-US" dirty="0"/>
            </a:p>
            <a:p>
              <a:endParaRPr lang="en-US" dirty="0"/>
            </a:p>
            <a:p>
              <a:endParaRPr lang="en-AU" dirty="0"/>
            </a:p>
          </p:txBody>
        </p:sp>
      </p:grpSp>
      <p:grpSp>
        <p:nvGrpSpPr>
          <p:cNvPr id="2" name="Group 2"/>
          <p:cNvGrpSpPr>
            <a:grpSpLocks noGrp="1" noUngrp="1" noRot="1" noChangeAspect="1" noMove="1" noResize="1"/>
          </p:cNvGrpSpPr>
          <p:nvPr/>
        </p:nvGrpSpPr>
        <p:grpSpPr>
          <a:xfrm>
            <a:off x="414004" y="1683391"/>
            <a:ext cx="539991" cy="385715"/>
            <a:chOff x="0" y="0"/>
            <a:chExt cx="539991" cy="385712"/>
          </a:xfrm>
        </p:grpSpPr>
        <p:sp>
          <p:nvSpPr>
            <p:cNvPr id="3" name="Freeform 3"/>
            <p:cNvSpPr>
              <a:spLocks noGrp="1" noRot="1" noMove="1" noResize="1" noEditPoints="1" noAdjustHandles="1" noChangeArrowheads="1" noChangeShapeType="1"/>
            </p:cNvSpPr>
            <p:nvPr/>
          </p:nvSpPr>
          <p:spPr>
            <a:xfrm>
              <a:off x="0" y="0"/>
              <a:ext cx="540512" cy="385699"/>
            </a:xfrm>
            <a:custGeom>
              <a:avLst/>
              <a:gdLst/>
              <a:ahLst/>
              <a:cxnLst/>
              <a:rect l="l" t="t" r="r" b="b"/>
              <a:pathLst>
                <a:path w="540512" h="385699">
                  <a:moveTo>
                    <a:pt x="530352" y="250698"/>
                  </a:moveTo>
                  <a:lnTo>
                    <a:pt x="482092" y="250698"/>
                  </a:lnTo>
                  <a:lnTo>
                    <a:pt x="482092" y="19304"/>
                  </a:lnTo>
                  <a:lnTo>
                    <a:pt x="511048" y="19304"/>
                  </a:lnTo>
                  <a:cubicBezTo>
                    <a:pt x="516382" y="19304"/>
                    <a:pt x="520700" y="14986"/>
                    <a:pt x="520700" y="9652"/>
                  </a:cubicBezTo>
                  <a:cubicBezTo>
                    <a:pt x="520700" y="4318"/>
                    <a:pt x="516382" y="0"/>
                    <a:pt x="511048" y="0"/>
                  </a:cubicBezTo>
                  <a:lnTo>
                    <a:pt x="482092" y="0"/>
                  </a:lnTo>
                  <a:cubicBezTo>
                    <a:pt x="471424" y="0"/>
                    <a:pt x="462788" y="8636"/>
                    <a:pt x="462788" y="19304"/>
                  </a:cubicBezTo>
                  <a:lnTo>
                    <a:pt x="294005" y="19304"/>
                  </a:lnTo>
                  <a:cubicBezTo>
                    <a:pt x="285623" y="19304"/>
                    <a:pt x="277495" y="20828"/>
                    <a:pt x="269875" y="23749"/>
                  </a:cubicBezTo>
                  <a:cubicBezTo>
                    <a:pt x="262255" y="20828"/>
                    <a:pt x="254254" y="19304"/>
                    <a:pt x="246126" y="19304"/>
                  </a:cubicBezTo>
                  <a:lnTo>
                    <a:pt x="77089" y="19304"/>
                  </a:lnTo>
                  <a:cubicBezTo>
                    <a:pt x="77089" y="8636"/>
                    <a:pt x="68453" y="0"/>
                    <a:pt x="57785" y="0"/>
                  </a:cubicBezTo>
                  <a:lnTo>
                    <a:pt x="28956" y="0"/>
                  </a:lnTo>
                  <a:cubicBezTo>
                    <a:pt x="23622" y="0"/>
                    <a:pt x="19304" y="4318"/>
                    <a:pt x="19304" y="9652"/>
                  </a:cubicBezTo>
                  <a:cubicBezTo>
                    <a:pt x="19304" y="14986"/>
                    <a:pt x="23622" y="19304"/>
                    <a:pt x="28956" y="19304"/>
                  </a:cubicBezTo>
                  <a:lnTo>
                    <a:pt x="57785" y="19304"/>
                  </a:lnTo>
                  <a:lnTo>
                    <a:pt x="57785" y="250698"/>
                  </a:lnTo>
                  <a:lnTo>
                    <a:pt x="9652" y="250698"/>
                  </a:lnTo>
                  <a:cubicBezTo>
                    <a:pt x="4318" y="250698"/>
                    <a:pt x="0" y="255016"/>
                    <a:pt x="0" y="260350"/>
                  </a:cubicBezTo>
                  <a:cubicBezTo>
                    <a:pt x="0" y="265684"/>
                    <a:pt x="4318" y="270002"/>
                    <a:pt x="9652" y="270002"/>
                  </a:cubicBezTo>
                  <a:lnTo>
                    <a:pt x="57912" y="270002"/>
                  </a:lnTo>
                  <a:cubicBezTo>
                    <a:pt x="64262" y="270002"/>
                    <a:pt x="69723" y="266954"/>
                    <a:pt x="73279" y="262255"/>
                  </a:cubicBezTo>
                  <a:cubicBezTo>
                    <a:pt x="74676" y="264541"/>
                    <a:pt x="76454" y="266827"/>
                    <a:pt x="78359" y="268859"/>
                  </a:cubicBezTo>
                  <a:cubicBezTo>
                    <a:pt x="84074" y="274574"/>
                    <a:pt x="91186" y="277876"/>
                    <a:pt x="98552" y="279019"/>
                  </a:cubicBezTo>
                  <a:cubicBezTo>
                    <a:pt x="97282" y="282829"/>
                    <a:pt x="96393" y="286766"/>
                    <a:pt x="96393" y="290957"/>
                  </a:cubicBezTo>
                  <a:cubicBezTo>
                    <a:pt x="96393" y="300863"/>
                    <a:pt x="100203" y="310134"/>
                    <a:pt x="107188" y="316992"/>
                  </a:cubicBezTo>
                  <a:cubicBezTo>
                    <a:pt x="114427" y="324231"/>
                    <a:pt x="123825" y="327787"/>
                    <a:pt x="133350" y="327787"/>
                  </a:cubicBezTo>
                  <a:cubicBezTo>
                    <a:pt x="133985" y="327787"/>
                    <a:pt x="134620" y="327660"/>
                    <a:pt x="135128" y="327660"/>
                  </a:cubicBezTo>
                  <a:cubicBezTo>
                    <a:pt x="135128" y="328295"/>
                    <a:pt x="135001" y="328930"/>
                    <a:pt x="135001" y="329565"/>
                  </a:cubicBezTo>
                  <a:cubicBezTo>
                    <a:pt x="135001" y="339471"/>
                    <a:pt x="138811" y="348742"/>
                    <a:pt x="145796" y="355600"/>
                  </a:cubicBezTo>
                  <a:cubicBezTo>
                    <a:pt x="153035" y="362839"/>
                    <a:pt x="162433" y="366395"/>
                    <a:pt x="171958" y="366395"/>
                  </a:cubicBezTo>
                  <a:cubicBezTo>
                    <a:pt x="179959" y="366395"/>
                    <a:pt x="187833" y="363728"/>
                    <a:pt x="194437" y="358648"/>
                  </a:cubicBezTo>
                  <a:cubicBezTo>
                    <a:pt x="196088" y="364617"/>
                    <a:pt x="199136" y="370332"/>
                    <a:pt x="203708" y="374904"/>
                  </a:cubicBezTo>
                  <a:cubicBezTo>
                    <a:pt x="210947" y="382143"/>
                    <a:pt x="220345" y="385699"/>
                    <a:pt x="229870" y="385699"/>
                  </a:cubicBezTo>
                  <a:cubicBezTo>
                    <a:pt x="239395" y="385699"/>
                    <a:pt x="248793" y="382143"/>
                    <a:pt x="256032" y="374904"/>
                  </a:cubicBezTo>
                  <a:lnTo>
                    <a:pt x="268986" y="361950"/>
                  </a:lnTo>
                  <a:cubicBezTo>
                    <a:pt x="269367" y="361569"/>
                    <a:pt x="269621" y="361061"/>
                    <a:pt x="270002" y="360680"/>
                  </a:cubicBezTo>
                  <a:lnTo>
                    <a:pt x="284226" y="374904"/>
                  </a:lnTo>
                  <a:cubicBezTo>
                    <a:pt x="291465" y="382143"/>
                    <a:pt x="300863" y="385699"/>
                    <a:pt x="310388" y="385699"/>
                  </a:cubicBezTo>
                  <a:cubicBezTo>
                    <a:pt x="319913" y="385699"/>
                    <a:pt x="329311" y="382143"/>
                    <a:pt x="336550" y="374904"/>
                  </a:cubicBezTo>
                  <a:cubicBezTo>
                    <a:pt x="341249" y="370205"/>
                    <a:pt x="344170" y="364490"/>
                    <a:pt x="345821" y="358648"/>
                  </a:cubicBezTo>
                  <a:cubicBezTo>
                    <a:pt x="352425" y="363728"/>
                    <a:pt x="360299" y="366395"/>
                    <a:pt x="368300" y="366395"/>
                  </a:cubicBezTo>
                  <a:cubicBezTo>
                    <a:pt x="377698" y="366395"/>
                    <a:pt x="387223" y="362839"/>
                    <a:pt x="394462" y="355600"/>
                  </a:cubicBezTo>
                  <a:cubicBezTo>
                    <a:pt x="402082" y="347980"/>
                    <a:pt x="405638" y="337693"/>
                    <a:pt x="405130" y="327660"/>
                  </a:cubicBezTo>
                  <a:cubicBezTo>
                    <a:pt x="405765" y="327660"/>
                    <a:pt x="406400" y="327787"/>
                    <a:pt x="407035" y="327787"/>
                  </a:cubicBezTo>
                  <a:cubicBezTo>
                    <a:pt x="416433" y="327787"/>
                    <a:pt x="425958" y="324231"/>
                    <a:pt x="433197" y="316992"/>
                  </a:cubicBezTo>
                  <a:cubicBezTo>
                    <a:pt x="443484" y="306705"/>
                    <a:pt x="446278" y="291846"/>
                    <a:pt x="441833" y="278892"/>
                  </a:cubicBezTo>
                  <a:cubicBezTo>
                    <a:pt x="451866" y="277241"/>
                    <a:pt x="460883" y="271780"/>
                    <a:pt x="466725" y="263144"/>
                  </a:cubicBezTo>
                  <a:cubicBezTo>
                    <a:pt x="466979" y="262890"/>
                    <a:pt x="467106" y="262509"/>
                    <a:pt x="467233" y="262128"/>
                  </a:cubicBezTo>
                  <a:cubicBezTo>
                    <a:pt x="470789" y="266827"/>
                    <a:pt x="476250" y="269875"/>
                    <a:pt x="482600" y="269875"/>
                  </a:cubicBezTo>
                  <a:lnTo>
                    <a:pt x="530860" y="269875"/>
                  </a:lnTo>
                  <a:cubicBezTo>
                    <a:pt x="536194" y="269875"/>
                    <a:pt x="540512" y="265557"/>
                    <a:pt x="540512" y="260223"/>
                  </a:cubicBezTo>
                  <a:cubicBezTo>
                    <a:pt x="540512" y="254889"/>
                    <a:pt x="536194" y="250571"/>
                    <a:pt x="530860" y="250571"/>
                  </a:cubicBezTo>
                  <a:moveTo>
                    <a:pt x="92456" y="255016"/>
                  </a:moveTo>
                  <a:cubicBezTo>
                    <a:pt x="85598" y="248158"/>
                    <a:pt x="85598" y="236982"/>
                    <a:pt x="92456" y="230124"/>
                  </a:cubicBezTo>
                  <a:lnTo>
                    <a:pt x="115062" y="207518"/>
                  </a:lnTo>
                  <a:cubicBezTo>
                    <a:pt x="118491" y="204089"/>
                    <a:pt x="123063" y="202311"/>
                    <a:pt x="127508" y="202311"/>
                  </a:cubicBezTo>
                  <a:cubicBezTo>
                    <a:pt x="131953" y="202311"/>
                    <a:pt x="136525" y="204089"/>
                    <a:pt x="139954" y="207518"/>
                  </a:cubicBezTo>
                  <a:cubicBezTo>
                    <a:pt x="146812" y="214376"/>
                    <a:pt x="146812" y="225552"/>
                    <a:pt x="139954" y="232410"/>
                  </a:cubicBezTo>
                  <a:lnTo>
                    <a:pt x="116840" y="255143"/>
                  </a:lnTo>
                  <a:cubicBezTo>
                    <a:pt x="109982" y="262001"/>
                    <a:pt x="98806" y="262001"/>
                    <a:pt x="91948" y="255143"/>
                  </a:cubicBezTo>
                  <a:moveTo>
                    <a:pt x="120904" y="303403"/>
                  </a:moveTo>
                  <a:cubicBezTo>
                    <a:pt x="114046" y="296545"/>
                    <a:pt x="114046" y="285369"/>
                    <a:pt x="120904" y="278511"/>
                  </a:cubicBezTo>
                  <a:lnTo>
                    <a:pt x="130556" y="268859"/>
                  </a:lnTo>
                  <a:lnTo>
                    <a:pt x="153162" y="246253"/>
                  </a:lnTo>
                  <a:cubicBezTo>
                    <a:pt x="156591" y="242824"/>
                    <a:pt x="161163" y="241046"/>
                    <a:pt x="165608" y="241046"/>
                  </a:cubicBezTo>
                  <a:cubicBezTo>
                    <a:pt x="170053" y="241046"/>
                    <a:pt x="174625" y="242824"/>
                    <a:pt x="178054" y="246253"/>
                  </a:cubicBezTo>
                  <a:cubicBezTo>
                    <a:pt x="184912" y="253111"/>
                    <a:pt x="184912" y="264287"/>
                    <a:pt x="178054" y="271145"/>
                  </a:cubicBezTo>
                  <a:lnTo>
                    <a:pt x="145796" y="303403"/>
                  </a:lnTo>
                  <a:cubicBezTo>
                    <a:pt x="138938" y="310261"/>
                    <a:pt x="127762" y="310261"/>
                    <a:pt x="120904" y="303403"/>
                  </a:cubicBezTo>
                  <a:moveTo>
                    <a:pt x="184404" y="342011"/>
                  </a:moveTo>
                  <a:cubicBezTo>
                    <a:pt x="177546" y="348869"/>
                    <a:pt x="166370" y="348869"/>
                    <a:pt x="159512" y="342011"/>
                  </a:cubicBezTo>
                  <a:cubicBezTo>
                    <a:pt x="152654" y="335153"/>
                    <a:pt x="152654" y="323977"/>
                    <a:pt x="159512" y="317119"/>
                  </a:cubicBezTo>
                  <a:lnTo>
                    <a:pt x="191770" y="284861"/>
                  </a:lnTo>
                  <a:cubicBezTo>
                    <a:pt x="195199" y="281432"/>
                    <a:pt x="199771" y="279654"/>
                    <a:pt x="204216" y="279654"/>
                  </a:cubicBezTo>
                  <a:cubicBezTo>
                    <a:pt x="208661" y="279654"/>
                    <a:pt x="213233" y="281432"/>
                    <a:pt x="216662" y="284861"/>
                  </a:cubicBezTo>
                  <a:cubicBezTo>
                    <a:pt x="223520" y="291719"/>
                    <a:pt x="223520" y="302895"/>
                    <a:pt x="216662" y="309753"/>
                  </a:cubicBezTo>
                  <a:close/>
                  <a:moveTo>
                    <a:pt x="255143" y="348361"/>
                  </a:moveTo>
                  <a:lnTo>
                    <a:pt x="242189" y="361315"/>
                  </a:lnTo>
                  <a:cubicBezTo>
                    <a:pt x="235331" y="368173"/>
                    <a:pt x="224155" y="368173"/>
                    <a:pt x="217297" y="361315"/>
                  </a:cubicBezTo>
                  <a:cubicBezTo>
                    <a:pt x="210439" y="354457"/>
                    <a:pt x="210439" y="343281"/>
                    <a:pt x="217297" y="336423"/>
                  </a:cubicBezTo>
                  <a:lnTo>
                    <a:pt x="230251" y="323469"/>
                  </a:lnTo>
                  <a:cubicBezTo>
                    <a:pt x="233680" y="320040"/>
                    <a:pt x="238252" y="318262"/>
                    <a:pt x="242697" y="318262"/>
                  </a:cubicBezTo>
                  <a:cubicBezTo>
                    <a:pt x="247142" y="318262"/>
                    <a:pt x="251714" y="320040"/>
                    <a:pt x="255143" y="323469"/>
                  </a:cubicBezTo>
                  <a:cubicBezTo>
                    <a:pt x="262001" y="330327"/>
                    <a:pt x="262001" y="341503"/>
                    <a:pt x="255143" y="348361"/>
                  </a:cubicBezTo>
                  <a:moveTo>
                    <a:pt x="450215" y="252476"/>
                  </a:moveTo>
                  <a:cubicBezTo>
                    <a:pt x="447167" y="257048"/>
                    <a:pt x="442468" y="259842"/>
                    <a:pt x="437134" y="260350"/>
                  </a:cubicBezTo>
                  <a:cubicBezTo>
                    <a:pt x="431800" y="260858"/>
                    <a:pt x="426720" y="258953"/>
                    <a:pt x="423037" y="255270"/>
                  </a:cubicBezTo>
                  <a:lnTo>
                    <a:pt x="382778" y="215011"/>
                  </a:lnTo>
                  <a:cubicBezTo>
                    <a:pt x="378968" y="211201"/>
                    <a:pt x="372872" y="211201"/>
                    <a:pt x="369189" y="215011"/>
                  </a:cubicBezTo>
                  <a:cubicBezTo>
                    <a:pt x="365506" y="218821"/>
                    <a:pt x="365379" y="224917"/>
                    <a:pt x="369189" y="228600"/>
                  </a:cubicBezTo>
                  <a:lnTo>
                    <a:pt x="409448" y="268859"/>
                  </a:lnTo>
                  <a:lnTo>
                    <a:pt x="419100" y="278511"/>
                  </a:lnTo>
                  <a:cubicBezTo>
                    <a:pt x="425958" y="285369"/>
                    <a:pt x="425958" y="296545"/>
                    <a:pt x="419100" y="303403"/>
                  </a:cubicBezTo>
                  <a:cubicBezTo>
                    <a:pt x="412242" y="310261"/>
                    <a:pt x="401066" y="310261"/>
                    <a:pt x="394208" y="303403"/>
                  </a:cubicBezTo>
                  <a:lnTo>
                    <a:pt x="344297" y="253492"/>
                  </a:lnTo>
                  <a:cubicBezTo>
                    <a:pt x="340487" y="249682"/>
                    <a:pt x="334391" y="249682"/>
                    <a:pt x="330708" y="253492"/>
                  </a:cubicBezTo>
                  <a:cubicBezTo>
                    <a:pt x="327025" y="257302"/>
                    <a:pt x="326898" y="263398"/>
                    <a:pt x="330708" y="267081"/>
                  </a:cubicBezTo>
                  <a:lnTo>
                    <a:pt x="380619" y="316992"/>
                  </a:lnTo>
                  <a:cubicBezTo>
                    <a:pt x="387477" y="323850"/>
                    <a:pt x="387477" y="335026"/>
                    <a:pt x="380619" y="341884"/>
                  </a:cubicBezTo>
                  <a:cubicBezTo>
                    <a:pt x="373761" y="348742"/>
                    <a:pt x="362585" y="348742"/>
                    <a:pt x="355727" y="341884"/>
                  </a:cubicBezTo>
                  <a:lnTo>
                    <a:pt x="305689" y="292100"/>
                  </a:lnTo>
                  <a:cubicBezTo>
                    <a:pt x="301879" y="288290"/>
                    <a:pt x="295783" y="288290"/>
                    <a:pt x="292100" y="292100"/>
                  </a:cubicBezTo>
                  <a:cubicBezTo>
                    <a:pt x="288417" y="295910"/>
                    <a:pt x="288290" y="302006"/>
                    <a:pt x="292100" y="305689"/>
                  </a:cubicBezTo>
                  <a:lnTo>
                    <a:pt x="322707" y="336169"/>
                  </a:lnTo>
                  <a:cubicBezTo>
                    <a:pt x="322707" y="336169"/>
                    <a:pt x="322707" y="336169"/>
                    <a:pt x="322707" y="336296"/>
                  </a:cubicBezTo>
                  <a:cubicBezTo>
                    <a:pt x="329565" y="343154"/>
                    <a:pt x="329565" y="354330"/>
                    <a:pt x="322707" y="361188"/>
                  </a:cubicBezTo>
                  <a:cubicBezTo>
                    <a:pt x="315849" y="368046"/>
                    <a:pt x="304673" y="368046"/>
                    <a:pt x="297815" y="361188"/>
                  </a:cubicBezTo>
                  <a:lnTo>
                    <a:pt x="279019" y="342392"/>
                  </a:lnTo>
                  <a:cubicBezTo>
                    <a:pt x="281178" y="330835"/>
                    <a:pt x="277749" y="318516"/>
                    <a:pt x="268859" y="309626"/>
                  </a:cubicBezTo>
                  <a:cubicBezTo>
                    <a:pt x="261239" y="302006"/>
                    <a:pt x="250952" y="298450"/>
                    <a:pt x="240919" y="298958"/>
                  </a:cubicBezTo>
                  <a:cubicBezTo>
                    <a:pt x="241427" y="288925"/>
                    <a:pt x="237998" y="278638"/>
                    <a:pt x="230251" y="271018"/>
                  </a:cubicBezTo>
                  <a:cubicBezTo>
                    <a:pt x="222504" y="263398"/>
                    <a:pt x="212344" y="259842"/>
                    <a:pt x="202311" y="260350"/>
                  </a:cubicBezTo>
                  <a:cubicBezTo>
                    <a:pt x="202819" y="250317"/>
                    <a:pt x="199390" y="240030"/>
                    <a:pt x="191643" y="232410"/>
                  </a:cubicBezTo>
                  <a:cubicBezTo>
                    <a:pt x="183896" y="224790"/>
                    <a:pt x="173736" y="221234"/>
                    <a:pt x="163703" y="221742"/>
                  </a:cubicBezTo>
                  <a:cubicBezTo>
                    <a:pt x="164211" y="211709"/>
                    <a:pt x="160782" y="201422"/>
                    <a:pt x="153035" y="193802"/>
                  </a:cubicBezTo>
                  <a:cubicBezTo>
                    <a:pt x="138684" y="179451"/>
                    <a:pt x="115189" y="179451"/>
                    <a:pt x="100838" y="193802"/>
                  </a:cubicBezTo>
                  <a:lnTo>
                    <a:pt x="78359" y="216662"/>
                  </a:lnTo>
                  <a:cubicBezTo>
                    <a:pt x="77851" y="217170"/>
                    <a:pt x="77597" y="217678"/>
                    <a:pt x="77216" y="218059"/>
                  </a:cubicBezTo>
                  <a:lnTo>
                    <a:pt x="77216" y="38608"/>
                  </a:lnTo>
                  <a:lnTo>
                    <a:pt x="246126" y="38608"/>
                  </a:lnTo>
                  <a:cubicBezTo>
                    <a:pt x="246380" y="38608"/>
                    <a:pt x="246634" y="38608"/>
                    <a:pt x="246888" y="38608"/>
                  </a:cubicBezTo>
                  <a:cubicBezTo>
                    <a:pt x="246761" y="38735"/>
                    <a:pt x="246507" y="38862"/>
                    <a:pt x="246380" y="38989"/>
                  </a:cubicBezTo>
                  <a:lnTo>
                    <a:pt x="172974" y="112395"/>
                  </a:lnTo>
                  <a:cubicBezTo>
                    <a:pt x="155702" y="129667"/>
                    <a:pt x="154432" y="156718"/>
                    <a:pt x="170053" y="173863"/>
                  </a:cubicBezTo>
                  <a:cubicBezTo>
                    <a:pt x="178181" y="182880"/>
                    <a:pt x="189357" y="188087"/>
                    <a:pt x="201422" y="188341"/>
                  </a:cubicBezTo>
                  <a:cubicBezTo>
                    <a:pt x="213233" y="188722"/>
                    <a:pt x="225044" y="184023"/>
                    <a:pt x="233426" y="175514"/>
                  </a:cubicBezTo>
                  <a:lnTo>
                    <a:pt x="265684" y="143256"/>
                  </a:lnTo>
                  <a:cubicBezTo>
                    <a:pt x="291973" y="116967"/>
                    <a:pt x="334772" y="116967"/>
                    <a:pt x="361188" y="143256"/>
                  </a:cubicBezTo>
                  <a:lnTo>
                    <a:pt x="447421" y="229489"/>
                  </a:lnTo>
                  <a:cubicBezTo>
                    <a:pt x="453771" y="235712"/>
                    <a:pt x="455041" y="245618"/>
                    <a:pt x="450469" y="252349"/>
                  </a:cubicBezTo>
                  <a:moveTo>
                    <a:pt x="463042" y="218059"/>
                  </a:moveTo>
                  <a:cubicBezTo>
                    <a:pt x="462407" y="217297"/>
                    <a:pt x="461899" y="216535"/>
                    <a:pt x="461137" y="215773"/>
                  </a:cubicBezTo>
                  <a:lnTo>
                    <a:pt x="374904" y="129540"/>
                  </a:lnTo>
                  <a:cubicBezTo>
                    <a:pt x="341122" y="95758"/>
                    <a:pt x="286004" y="95758"/>
                    <a:pt x="252222" y="129540"/>
                  </a:cubicBezTo>
                  <a:lnTo>
                    <a:pt x="219964" y="161798"/>
                  </a:lnTo>
                  <a:cubicBezTo>
                    <a:pt x="215138" y="166624"/>
                    <a:pt x="208915" y="169291"/>
                    <a:pt x="202057" y="168910"/>
                  </a:cubicBezTo>
                  <a:cubicBezTo>
                    <a:pt x="195326" y="168783"/>
                    <a:pt x="189103" y="165862"/>
                    <a:pt x="184531" y="160782"/>
                  </a:cubicBezTo>
                  <a:cubicBezTo>
                    <a:pt x="176022" y="151257"/>
                    <a:pt x="177038" y="135636"/>
                    <a:pt x="186817" y="125730"/>
                  </a:cubicBezTo>
                  <a:lnTo>
                    <a:pt x="260096" y="52451"/>
                  </a:lnTo>
                  <a:cubicBezTo>
                    <a:pt x="269240" y="43307"/>
                    <a:pt x="281305" y="38354"/>
                    <a:pt x="294259" y="38354"/>
                  </a:cubicBezTo>
                  <a:lnTo>
                    <a:pt x="463169" y="38354"/>
                  </a:lnTo>
                  <a:close/>
                  <a:moveTo>
                    <a:pt x="19304" y="231394"/>
                  </a:moveTo>
                  <a:cubicBezTo>
                    <a:pt x="29972" y="231394"/>
                    <a:pt x="38608" y="222758"/>
                    <a:pt x="38608" y="212090"/>
                  </a:cubicBezTo>
                  <a:cubicBezTo>
                    <a:pt x="38608" y="201422"/>
                    <a:pt x="29972" y="192786"/>
                    <a:pt x="19304" y="192786"/>
                  </a:cubicBezTo>
                  <a:cubicBezTo>
                    <a:pt x="8636" y="192786"/>
                    <a:pt x="0" y="201549"/>
                    <a:pt x="0" y="212090"/>
                  </a:cubicBezTo>
                  <a:cubicBezTo>
                    <a:pt x="0" y="222631"/>
                    <a:pt x="8636" y="231394"/>
                    <a:pt x="19304" y="231394"/>
                  </a:cubicBezTo>
                  <a:moveTo>
                    <a:pt x="501396" y="212090"/>
                  </a:moveTo>
                  <a:cubicBezTo>
                    <a:pt x="501396" y="222758"/>
                    <a:pt x="510032" y="231394"/>
                    <a:pt x="520700" y="231394"/>
                  </a:cubicBezTo>
                  <a:cubicBezTo>
                    <a:pt x="531368" y="231394"/>
                    <a:pt x="540004" y="222758"/>
                    <a:pt x="540004" y="212090"/>
                  </a:cubicBezTo>
                  <a:cubicBezTo>
                    <a:pt x="540004" y="201422"/>
                    <a:pt x="531368" y="192786"/>
                    <a:pt x="520700" y="192786"/>
                  </a:cubicBezTo>
                  <a:cubicBezTo>
                    <a:pt x="510032" y="192786"/>
                    <a:pt x="501396" y="201422"/>
                    <a:pt x="501396" y="212090"/>
                  </a:cubicBezTo>
                </a:path>
              </a:pathLst>
            </a:custGeom>
            <a:solidFill>
              <a:srgbClr val="401D6E"/>
            </a:solidFill>
          </p:spPr>
          <p:txBody>
            <a:bodyPr/>
            <a:lstStyle/>
            <a:p>
              <a:endParaRPr lang="en-AU"/>
            </a:p>
          </p:txBody>
        </p:sp>
      </p:grpSp>
      <p:grpSp>
        <p:nvGrpSpPr>
          <p:cNvPr id="4" name="Group 4"/>
          <p:cNvGrpSpPr>
            <a:grpSpLocks noChangeAspect="1"/>
          </p:cNvGrpSpPr>
          <p:nvPr/>
        </p:nvGrpSpPr>
        <p:grpSpPr>
          <a:xfrm>
            <a:off x="-43074" y="6776439"/>
            <a:ext cx="7570501" cy="3852040"/>
            <a:chOff x="53052" y="63500"/>
            <a:chExt cx="7570504" cy="3852037"/>
          </a:xfrm>
        </p:grpSpPr>
        <p:sp>
          <p:nvSpPr>
            <p:cNvPr id="5" name="Freeform 5"/>
            <p:cNvSpPr/>
            <p:nvPr/>
          </p:nvSpPr>
          <p:spPr>
            <a:xfrm>
              <a:off x="53052" y="63500"/>
              <a:ext cx="3780029" cy="3852037"/>
            </a:xfrm>
            <a:custGeom>
              <a:avLst/>
              <a:gdLst/>
              <a:ahLst/>
              <a:cxnLst/>
              <a:rect l="l" t="t" r="r" b="b"/>
              <a:pathLst>
                <a:path w="3780028" h="3852037">
                  <a:moveTo>
                    <a:pt x="0" y="3852037"/>
                  </a:moveTo>
                  <a:lnTo>
                    <a:pt x="3780028" y="3852037"/>
                  </a:lnTo>
                  <a:lnTo>
                    <a:pt x="3780028" y="0"/>
                  </a:lnTo>
                  <a:lnTo>
                    <a:pt x="0" y="0"/>
                  </a:lnTo>
                  <a:close/>
                </a:path>
              </a:pathLst>
            </a:custGeom>
            <a:solidFill>
              <a:srgbClr val="FFE4D6"/>
            </a:solidFill>
          </p:spPr>
          <p:txBody>
            <a:bodyPr/>
            <a:lstStyle/>
            <a:p>
              <a:endParaRPr lang="en-AU" dirty="0"/>
            </a:p>
          </p:txBody>
        </p:sp>
        <p:sp>
          <p:nvSpPr>
            <p:cNvPr id="6" name="Freeform 6"/>
            <p:cNvSpPr/>
            <p:nvPr/>
          </p:nvSpPr>
          <p:spPr>
            <a:xfrm>
              <a:off x="3843528" y="63500"/>
              <a:ext cx="3780028" cy="3852037"/>
            </a:xfrm>
            <a:custGeom>
              <a:avLst/>
              <a:gdLst/>
              <a:ahLst/>
              <a:cxnLst/>
              <a:rect l="l" t="t" r="r" b="b"/>
              <a:pathLst>
                <a:path w="3780028" h="3852037">
                  <a:moveTo>
                    <a:pt x="0" y="3852037"/>
                  </a:moveTo>
                  <a:lnTo>
                    <a:pt x="3780028" y="3852037"/>
                  </a:lnTo>
                  <a:lnTo>
                    <a:pt x="3780028" y="0"/>
                  </a:lnTo>
                  <a:lnTo>
                    <a:pt x="0" y="0"/>
                  </a:lnTo>
                  <a:close/>
                </a:path>
              </a:pathLst>
            </a:custGeom>
            <a:solidFill>
              <a:srgbClr val="D7F2EE"/>
            </a:solidFill>
          </p:spPr>
          <p:txBody>
            <a:bodyPr/>
            <a:lstStyle/>
            <a:p>
              <a:endParaRPr lang="en-AU"/>
            </a:p>
          </p:txBody>
        </p:sp>
      </p:grpSp>
      <p:grpSp>
        <p:nvGrpSpPr>
          <p:cNvPr id="11" name="Group 11"/>
          <p:cNvGrpSpPr>
            <a:grpSpLocks noGrp="1" noUngrp="1" noRot="1" noChangeAspect="1" noMove="1" noResize="1"/>
          </p:cNvGrpSpPr>
          <p:nvPr/>
        </p:nvGrpSpPr>
        <p:grpSpPr>
          <a:xfrm>
            <a:off x="6534779" y="6928999"/>
            <a:ext cx="667007" cy="643461"/>
            <a:chOff x="0" y="0"/>
            <a:chExt cx="667004" cy="643458"/>
          </a:xfrm>
        </p:grpSpPr>
        <p:sp>
          <p:nvSpPr>
            <p:cNvPr id="12" name="Freeform 12"/>
            <p:cNvSpPr>
              <a:spLocks noGrp="1" noRot="1" noMove="1" noResize="1" noEditPoints="1" noAdjustHandles="1" noChangeArrowheads="1" noChangeShapeType="1"/>
            </p:cNvSpPr>
            <p:nvPr/>
          </p:nvSpPr>
          <p:spPr>
            <a:xfrm>
              <a:off x="63627" y="63500"/>
              <a:ext cx="539877" cy="516509"/>
            </a:xfrm>
            <a:custGeom>
              <a:avLst/>
              <a:gdLst/>
              <a:ahLst/>
              <a:cxnLst/>
              <a:rect l="l" t="t" r="r" b="b"/>
              <a:pathLst>
                <a:path w="539877" h="516509">
                  <a:moveTo>
                    <a:pt x="539877" y="189865"/>
                  </a:moveTo>
                  <a:cubicBezTo>
                    <a:pt x="539623" y="188722"/>
                    <a:pt x="539369" y="187579"/>
                    <a:pt x="539115" y="186563"/>
                  </a:cubicBezTo>
                  <a:cubicBezTo>
                    <a:pt x="538607" y="185674"/>
                    <a:pt x="537972" y="184912"/>
                    <a:pt x="537210" y="184277"/>
                  </a:cubicBezTo>
                  <a:lnTo>
                    <a:pt x="477774" y="135890"/>
                  </a:lnTo>
                  <a:lnTo>
                    <a:pt x="477774" y="47498"/>
                  </a:lnTo>
                  <a:cubicBezTo>
                    <a:pt x="477774" y="34925"/>
                    <a:pt x="472821" y="22860"/>
                    <a:pt x="463804" y="13970"/>
                  </a:cubicBezTo>
                  <a:cubicBezTo>
                    <a:pt x="454787" y="5080"/>
                    <a:pt x="442849" y="0"/>
                    <a:pt x="430276" y="0"/>
                  </a:cubicBezTo>
                  <a:lnTo>
                    <a:pt x="111506" y="0"/>
                  </a:lnTo>
                  <a:cubicBezTo>
                    <a:pt x="98933" y="0"/>
                    <a:pt x="86868" y="5080"/>
                    <a:pt x="77978" y="13970"/>
                  </a:cubicBezTo>
                  <a:cubicBezTo>
                    <a:pt x="69088" y="22860"/>
                    <a:pt x="64135" y="34925"/>
                    <a:pt x="64135" y="47498"/>
                  </a:cubicBezTo>
                  <a:lnTo>
                    <a:pt x="64135" y="132588"/>
                  </a:lnTo>
                  <a:lnTo>
                    <a:pt x="2667" y="184023"/>
                  </a:lnTo>
                  <a:lnTo>
                    <a:pt x="2286" y="184531"/>
                  </a:lnTo>
                  <a:cubicBezTo>
                    <a:pt x="1651" y="185039"/>
                    <a:pt x="1143" y="185674"/>
                    <a:pt x="762" y="186309"/>
                  </a:cubicBezTo>
                  <a:cubicBezTo>
                    <a:pt x="381" y="187325"/>
                    <a:pt x="127" y="188468"/>
                    <a:pt x="0" y="189484"/>
                  </a:cubicBezTo>
                  <a:lnTo>
                    <a:pt x="0" y="473075"/>
                  </a:lnTo>
                  <a:cubicBezTo>
                    <a:pt x="0" y="484505"/>
                    <a:pt x="4572" y="495554"/>
                    <a:pt x="12573" y="503682"/>
                  </a:cubicBezTo>
                  <a:cubicBezTo>
                    <a:pt x="20574" y="511810"/>
                    <a:pt x="31623" y="516382"/>
                    <a:pt x="43053" y="516509"/>
                  </a:cubicBezTo>
                  <a:lnTo>
                    <a:pt x="496570" y="516509"/>
                  </a:lnTo>
                  <a:cubicBezTo>
                    <a:pt x="508000" y="516509"/>
                    <a:pt x="519049" y="511937"/>
                    <a:pt x="527177" y="503809"/>
                  </a:cubicBezTo>
                  <a:cubicBezTo>
                    <a:pt x="535305" y="495681"/>
                    <a:pt x="539877" y="484759"/>
                    <a:pt x="539877" y="473202"/>
                  </a:cubicBezTo>
                  <a:lnTo>
                    <a:pt x="539877" y="190246"/>
                  </a:lnTo>
                  <a:lnTo>
                    <a:pt x="539877" y="189992"/>
                  </a:lnTo>
                  <a:close/>
                  <a:moveTo>
                    <a:pt x="517398" y="188849"/>
                  </a:moveTo>
                  <a:lnTo>
                    <a:pt x="477647" y="209804"/>
                  </a:lnTo>
                  <a:lnTo>
                    <a:pt x="477647" y="156337"/>
                  </a:lnTo>
                  <a:close/>
                  <a:moveTo>
                    <a:pt x="111506" y="16129"/>
                  </a:moveTo>
                  <a:lnTo>
                    <a:pt x="430276" y="16129"/>
                  </a:lnTo>
                  <a:cubicBezTo>
                    <a:pt x="438531" y="16129"/>
                    <a:pt x="446532" y="19431"/>
                    <a:pt x="452374" y="25273"/>
                  </a:cubicBezTo>
                  <a:cubicBezTo>
                    <a:pt x="458216" y="31115"/>
                    <a:pt x="461518" y="39116"/>
                    <a:pt x="461518" y="47371"/>
                  </a:cubicBezTo>
                  <a:lnTo>
                    <a:pt x="461518" y="218821"/>
                  </a:lnTo>
                  <a:lnTo>
                    <a:pt x="292735" y="308991"/>
                  </a:lnTo>
                  <a:lnTo>
                    <a:pt x="275082" y="292862"/>
                  </a:lnTo>
                  <a:lnTo>
                    <a:pt x="275082" y="292862"/>
                  </a:lnTo>
                  <a:cubicBezTo>
                    <a:pt x="272034" y="290195"/>
                    <a:pt x="267462" y="290195"/>
                    <a:pt x="264287" y="292862"/>
                  </a:cubicBezTo>
                  <a:lnTo>
                    <a:pt x="246126" y="308991"/>
                  </a:lnTo>
                  <a:lnTo>
                    <a:pt x="79883" y="220218"/>
                  </a:lnTo>
                  <a:lnTo>
                    <a:pt x="79883" y="47498"/>
                  </a:lnTo>
                  <a:cubicBezTo>
                    <a:pt x="79883" y="39243"/>
                    <a:pt x="83185" y="31242"/>
                    <a:pt x="89027" y="25273"/>
                  </a:cubicBezTo>
                  <a:cubicBezTo>
                    <a:pt x="94869" y="19304"/>
                    <a:pt x="102870" y="16129"/>
                    <a:pt x="111252" y="16129"/>
                  </a:cubicBezTo>
                  <a:close/>
                  <a:moveTo>
                    <a:pt x="269748" y="309753"/>
                  </a:moveTo>
                  <a:lnTo>
                    <a:pt x="480060" y="500253"/>
                  </a:lnTo>
                  <a:lnTo>
                    <a:pt x="51562" y="500253"/>
                  </a:lnTo>
                  <a:close/>
                  <a:moveTo>
                    <a:pt x="64008" y="211201"/>
                  </a:moveTo>
                  <a:lnTo>
                    <a:pt x="22098" y="188722"/>
                  </a:lnTo>
                  <a:lnTo>
                    <a:pt x="64008" y="153289"/>
                  </a:lnTo>
                  <a:close/>
                  <a:moveTo>
                    <a:pt x="15621" y="473075"/>
                  </a:moveTo>
                  <a:lnTo>
                    <a:pt x="15621" y="203708"/>
                  </a:lnTo>
                  <a:lnTo>
                    <a:pt x="233426" y="320040"/>
                  </a:lnTo>
                  <a:lnTo>
                    <a:pt x="30607" y="497205"/>
                  </a:lnTo>
                  <a:cubicBezTo>
                    <a:pt x="26162" y="494919"/>
                    <a:pt x="22479" y="491490"/>
                    <a:pt x="19812" y="487299"/>
                  </a:cubicBezTo>
                  <a:cubicBezTo>
                    <a:pt x="17145" y="483108"/>
                    <a:pt x="15875" y="478155"/>
                    <a:pt x="15875" y="473202"/>
                  </a:cubicBezTo>
                  <a:close/>
                  <a:moveTo>
                    <a:pt x="503047" y="499364"/>
                  </a:moveTo>
                  <a:lnTo>
                    <a:pt x="305562" y="320421"/>
                  </a:lnTo>
                  <a:lnTo>
                    <a:pt x="523875" y="203708"/>
                  </a:lnTo>
                  <a:lnTo>
                    <a:pt x="523875" y="473075"/>
                  </a:lnTo>
                  <a:cubicBezTo>
                    <a:pt x="523875" y="479171"/>
                    <a:pt x="521843" y="485013"/>
                    <a:pt x="518033" y="489839"/>
                  </a:cubicBezTo>
                  <a:cubicBezTo>
                    <a:pt x="514223" y="494665"/>
                    <a:pt x="509016" y="497967"/>
                    <a:pt x="503174" y="499364"/>
                  </a:cubicBezTo>
                  <a:close/>
                </a:path>
              </a:pathLst>
            </a:custGeom>
            <a:solidFill>
              <a:srgbClr val="401D6E"/>
            </a:solidFill>
          </p:spPr>
          <p:txBody>
            <a:bodyPr/>
            <a:lstStyle/>
            <a:p>
              <a:endParaRPr lang="en-AU"/>
            </a:p>
          </p:txBody>
        </p:sp>
        <p:sp>
          <p:nvSpPr>
            <p:cNvPr id="13" name="Freeform 13"/>
            <p:cNvSpPr>
              <a:spLocks noGrp="1" noRot="1" noMove="1" noResize="1" noEditPoints="1" noAdjustHandles="1" noChangeArrowheads="1" noChangeShapeType="1"/>
            </p:cNvSpPr>
            <p:nvPr/>
          </p:nvSpPr>
          <p:spPr>
            <a:xfrm>
              <a:off x="181737" y="118237"/>
              <a:ext cx="295021" cy="16256"/>
            </a:xfrm>
            <a:custGeom>
              <a:avLst/>
              <a:gdLst/>
              <a:ahLst/>
              <a:cxnLst/>
              <a:rect l="l" t="t" r="r" b="b"/>
              <a:pathLst>
                <a:path w="295021" h="16256">
                  <a:moveTo>
                    <a:pt x="8128" y="16256"/>
                  </a:moveTo>
                  <a:lnTo>
                    <a:pt x="286893" y="16256"/>
                  </a:lnTo>
                  <a:cubicBezTo>
                    <a:pt x="291338" y="16256"/>
                    <a:pt x="295021" y="12573"/>
                    <a:pt x="295021" y="8128"/>
                  </a:cubicBezTo>
                  <a:cubicBezTo>
                    <a:pt x="295021" y="3683"/>
                    <a:pt x="291465" y="0"/>
                    <a:pt x="286893" y="0"/>
                  </a:cubicBezTo>
                  <a:lnTo>
                    <a:pt x="8128" y="0"/>
                  </a:lnTo>
                  <a:cubicBezTo>
                    <a:pt x="3683" y="0"/>
                    <a:pt x="0" y="3683"/>
                    <a:pt x="0" y="8128"/>
                  </a:cubicBezTo>
                  <a:cubicBezTo>
                    <a:pt x="0" y="12573"/>
                    <a:pt x="3556" y="16256"/>
                    <a:pt x="8128" y="16256"/>
                  </a:cubicBezTo>
                </a:path>
              </a:pathLst>
            </a:custGeom>
            <a:solidFill>
              <a:srgbClr val="401D6E"/>
            </a:solidFill>
          </p:spPr>
          <p:txBody>
            <a:bodyPr/>
            <a:lstStyle/>
            <a:p>
              <a:endParaRPr lang="en-AU"/>
            </a:p>
          </p:txBody>
        </p:sp>
        <p:sp>
          <p:nvSpPr>
            <p:cNvPr id="14" name="Freeform 14"/>
            <p:cNvSpPr>
              <a:spLocks noGrp="1" noRot="1" noMove="1" noResize="1" noEditPoints="1" noAdjustHandles="1" noChangeArrowheads="1" noChangeShapeType="1"/>
            </p:cNvSpPr>
            <p:nvPr/>
          </p:nvSpPr>
          <p:spPr>
            <a:xfrm>
              <a:off x="181737" y="172593"/>
              <a:ext cx="295021" cy="16256"/>
            </a:xfrm>
            <a:custGeom>
              <a:avLst/>
              <a:gdLst/>
              <a:ahLst/>
              <a:cxnLst/>
              <a:rect l="l" t="t" r="r" b="b"/>
              <a:pathLst>
                <a:path w="295021" h="16256">
                  <a:moveTo>
                    <a:pt x="8128" y="16256"/>
                  </a:moveTo>
                  <a:lnTo>
                    <a:pt x="286893" y="16256"/>
                  </a:lnTo>
                  <a:cubicBezTo>
                    <a:pt x="291338" y="16256"/>
                    <a:pt x="295021" y="12573"/>
                    <a:pt x="295021" y="8128"/>
                  </a:cubicBezTo>
                  <a:cubicBezTo>
                    <a:pt x="295021" y="3683"/>
                    <a:pt x="291465" y="0"/>
                    <a:pt x="286893" y="0"/>
                  </a:cubicBezTo>
                  <a:lnTo>
                    <a:pt x="8128" y="0"/>
                  </a:lnTo>
                  <a:cubicBezTo>
                    <a:pt x="3683" y="0"/>
                    <a:pt x="0" y="3683"/>
                    <a:pt x="0" y="8128"/>
                  </a:cubicBezTo>
                  <a:cubicBezTo>
                    <a:pt x="0" y="12573"/>
                    <a:pt x="3556" y="16256"/>
                    <a:pt x="8128" y="16256"/>
                  </a:cubicBezTo>
                </a:path>
              </a:pathLst>
            </a:custGeom>
            <a:solidFill>
              <a:srgbClr val="401D6E"/>
            </a:solidFill>
          </p:spPr>
          <p:txBody>
            <a:bodyPr/>
            <a:lstStyle/>
            <a:p>
              <a:endParaRPr lang="en-AU"/>
            </a:p>
          </p:txBody>
        </p:sp>
        <p:sp>
          <p:nvSpPr>
            <p:cNvPr id="15" name="Freeform 15"/>
            <p:cNvSpPr>
              <a:spLocks noGrp="1" noRot="1" noMove="1" noResize="1" noEditPoints="1" noAdjustHandles="1" noChangeArrowheads="1" noChangeShapeType="1"/>
            </p:cNvSpPr>
            <p:nvPr/>
          </p:nvSpPr>
          <p:spPr>
            <a:xfrm>
              <a:off x="181737" y="226949"/>
              <a:ext cx="295021" cy="16256"/>
            </a:xfrm>
            <a:custGeom>
              <a:avLst/>
              <a:gdLst/>
              <a:ahLst/>
              <a:cxnLst/>
              <a:rect l="l" t="t" r="r" b="b"/>
              <a:pathLst>
                <a:path w="295021" h="16256">
                  <a:moveTo>
                    <a:pt x="8128" y="16256"/>
                  </a:moveTo>
                  <a:lnTo>
                    <a:pt x="286893" y="16256"/>
                  </a:lnTo>
                  <a:cubicBezTo>
                    <a:pt x="291338" y="16256"/>
                    <a:pt x="295021" y="12700"/>
                    <a:pt x="295021" y="8128"/>
                  </a:cubicBezTo>
                  <a:cubicBezTo>
                    <a:pt x="295021" y="3556"/>
                    <a:pt x="291465" y="0"/>
                    <a:pt x="286893" y="0"/>
                  </a:cubicBezTo>
                  <a:lnTo>
                    <a:pt x="8128" y="0"/>
                  </a:lnTo>
                  <a:cubicBezTo>
                    <a:pt x="3683" y="0"/>
                    <a:pt x="0" y="3683"/>
                    <a:pt x="0" y="8128"/>
                  </a:cubicBezTo>
                  <a:cubicBezTo>
                    <a:pt x="0" y="12573"/>
                    <a:pt x="3556" y="16256"/>
                    <a:pt x="8128" y="16256"/>
                  </a:cubicBezTo>
                </a:path>
              </a:pathLst>
            </a:custGeom>
            <a:solidFill>
              <a:srgbClr val="401D6E"/>
            </a:solidFill>
          </p:spPr>
          <p:txBody>
            <a:bodyPr/>
            <a:lstStyle/>
            <a:p>
              <a:endParaRPr lang="en-AU"/>
            </a:p>
          </p:txBody>
        </p:sp>
        <p:sp>
          <p:nvSpPr>
            <p:cNvPr id="16" name="Freeform 16"/>
            <p:cNvSpPr>
              <a:spLocks noGrp="1" noRot="1" noMove="1" noResize="1" noEditPoints="1" noAdjustHandles="1" noChangeArrowheads="1" noChangeShapeType="1"/>
            </p:cNvSpPr>
            <p:nvPr/>
          </p:nvSpPr>
          <p:spPr>
            <a:xfrm>
              <a:off x="181737" y="281305"/>
              <a:ext cx="295021" cy="16256"/>
            </a:xfrm>
            <a:custGeom>
              <a:avLst/>
              <a:gdLst/>
              <a:ahLst/>
              <a:cxnLst/>
              <a:rect l="l" t="t" r="r" b="b"/>
              <a:pathLst>
                <a:path w="295021" h="16256">
                  <a:moveTo>
                    <a:pt x="8128" y="16256"/>
                  </a:moveTo>
                  <a:lnTo>
                    <a:pt x="286893" y="16256"/>
                  </a:lnTo>
                  <a:cubicBezTo>
                    <a:pt x="291338" y="16256"/>
                    <a:pt x="295021" y="12700"/>
                    <a:pt x="295021" y="8128"/>
                  </a:cubicBezTo>
                  <a:cubicBezTo>
                    <a:pt x="295021" y="3556"/>
                    <a:pt x="291465" y="0"/>
                    <a:pt x="286893" y="0"/>
                  </a:cubicBezTo>
                  <a:lnTo>
                    <a:pt x="8128" y="0"/>
                  </a:lnTo>
                  <a:cubicBezTo>
                    <a:pt x="3683" y="0"/>
                    <a:pt x="0" y="3683"/>
                    <a:pt x="0" y="8128"/>
                  </a:cubicBezTo>
                  <a:cubicBezTo>
                    <a:pt x="0" y="12573"/>
                    <a:pt x="3556" y="16256"/>
                    <a:pt x="8128" y="16256"/>
                  </a:cubicBezTo>
                </a:path>
              </a:pathLst>
            </a:custGeom>
            <a:solidFill>
              <a:srgbClr val="401D6E"/>
            </a:solidFill>
          </p:spPr>
          <p:txBody>
            <a:bodyPr/>
            <a:lstStyle/>
            <a:p>
              <a:endParaRPr lang="en-AU"/>
            </a:p>
          </p:txBody>
        </p:sp>
      </p:grpSp>
      <p:sp>
        <p:nvSpPr>
          <p:cNvPr id="17" name="TextBox 17"/>
          <p:cNvSpPr txBox="1">
            <a:spLocks noGrp="1" noRot="1" noMove="1" noResize="1" noEditPoints="1" noAdjustHandles="1" noChangeArrowheads="1" noChangeShapeType="1"/>
          </p:cNvSpPr>
          <p:nvPr/>
        </p:nvSpPr>
        <p:spPr>
          <a:xfrm>
            <a:off x="413609" y="7107603"/>
            <a:ext cx="2662882" cy="300082"/>
          </a:xfrm>
          <a:prstGeom prst="rect">
            <a:avLst/>
          </a:prstGeom>
        </p:spPr>
        <p:txBody>
          <a:bodyPr wrap="square" lIns="0" tIns="0" rIns="0" bIns="0" rtlCol="0" anchor="t">
            <a:spAutoFit/>
          </a:bodyPr>
          <a:lstStyle/>
          <a:p>
            <a:pPr marL="0" marR="0" lvl="0" indent="0" algn="ctr" defTabSz="914400" rtl="0" eaLnBrk="1" fontAlgn="auto" latinLnBrk="0" hangingPunct="1">
              <a:lnSpc>
                <a:spcPts val="2800"/>
              </a:lnSpc>
              <a:spcBef>
                <a:spcPts val="0"/>
              </a:spcBef>
              <a:spcAft>
                <a:spcPts val="0"/>
              </a:spcAft>
              <a:buClrTx/>
              <a:buSzTx/>
              <a:buFontTx/>
              <a:buNone/>
              <a:tabLst/>
              <a:defRPr/>
            </a:pPr>
            <a:r>
              <a:rPr lang="en-US" sz="1000" dirty="0">
                <a:solidFill>
                  <a:srgbClr val="401D6E"/>
                </a:solidFill>
                <a:latin typeface="Lexend Deca"/>
              </a:rPr>
              <a:t>‘The Smith Family – Dream Run Fundraiser’</a:t>
            </a:r>
          </a:p>
        </p:txBody>
      </p:sp>
      <p:sp>
        <p:nvSpPr>
          <p:cNvPr id="18" name="TextBox 18"/>
          <p:cNvSpPr txBox="1">
            <a:spLocks noGrp="1" noRot="1" noMove="1" noResize="1" noEditPoints="1" noAdjustHandles="1" noChangeArrowheads="1" noChangeShapeType="1"/>
          </p:cNvSpPr>
          <p:nvPr/>
        </p:nvSpPr>
        <p:spPr>
          <a:xfrm>
            <a:off x="720004" y="4501620"/>
            <a:ext cx="2816990" cy="330860"/>
          </a:xfrm>
          <a:prstGeom prst="rect">
            <a:avLst/>
          </a:prstGeom>
        </p:spPr>
        <p:txBody>
          <a:bodyPr lIns="0" tIns="0" rIns="0" bIns="0" rtlCol="0" anchor="t">
            <a:spAutoFit/>
          </a:bodyPr>
          <a:lstStyle/>
          <a:p>
            <a:pPr marL="0" marR="0" lvl="0" indent="0" defTabSz="914400" rtl="0" eaLnBrk="1" fontAlgn="auto" latinLnBrk="0" hangingPunct="1">
              <a:lnSpc>
                <a:spcPts val="28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7B31"/>
                </a:solidFill>
                <a:effectLst/>
                <a:uLnTx/>
                <a:uFillTx/>
                <a:latin typeface="Lexend Deca"/>
                <a:ea typeface="+mn-ea"/>
                <a:cs typeface="+mn-cs"/>
              </a:rPr>
              <a:t>Happy Snaps</a:t>
            </a:r>
          </a:p>
        </p:txBody>
      </p:sp>
      <p:sp>
        <p:nvSpPr>
          <p:cNvPr id="19" name="TextBox 19"/>
          <p:cNvSpPr txBox="1">
            <a:spLocks noGrp="1" noRot="1" noMove="1" noResize="1" noEditPoints="1" noAdjustHandles="1" noChangeArrowheads="1" noChangeShapeType="1"/>
          </p:cNvSpPr>
          <p:nvPr/>
        </p:nvSpPr>
        <p:spPr>
          <a:xfrm>
            <a:off x="1022404" y="1623870"/>
            <a:ext cx="6117412" cy="330860"/>
          </a:xfrm>
          <a:prstGeom prst="rect">
            <a:avLst/>
          </a:prstGeom>
        </p:spPr>
        <p:txBody>
          <a:bodyPr lIns="0" tIns="0" rIns="0" bIns="0" rtlCol="0" anchor="t">
            <a:spAutoFit/>
          </a:bodyPr>
          <a:lstStyle/>
          <a:p>
            <a:pPr marL="0" marR="0" lvl="0" indent="0" algn="l" defTabSz="914400" rtl="0" eaLnBrk="1" fontAlgn="auto" latinLnBrk="0" hangingPunct="1">
              <a:lnSpc>
                <a:spcPts val="2800"/>
              </a:lnSpc>
              <a:spcBef>
                <a:spcPts val="0"/>
              </a:spcBef>
              <a:spcAft>
                <a:spcPts val="0"/>
              </a:spcAft>
              <a:buClrTx/>
              <a:buSzTx/>
              <a:buFontTx/>
              <a:buNone/>
              <a:tabLst/>
              <a:defRPr/>
            </a:pPr>
            <a:r>
              <a:rPr lang="en-US" sz="2000" dirty="0">
                <a:solidFill>
                  <a:srgbClr val="401D6E"/>
                </a:solidFill>
                <a:latin typeface="Lexend Deca"/>
              </a:rPr>
              <a:t>Cooking Club</a:t>
            </a:r>
            <a:endParaRPr kumimoji="0" lang="en-US" sz="2000" b="0" i="0" u="none" strike="noStrike" kern="1200" cap="none" spc="0" normalizeH="0" baseline="0" noProof="0" dirty="0">
              <a:ln>
                <a:noFill/>
              </a:ln>
              <a:solidFill>
                <a:srgbClr val="401D6E"/>
              </a:solidFill>
              <a:effectLst/>
              <a:uLnTx/>
              <a:uFillTx/>
              <a:latin typeface="Lexend Deca"/>
              <a:ea typeface="+mn-ea"/>
              <a:cs typeface="+mn-cs"/>
            </a:endParaRPr>
          </a:p>
        </p:txBody>
      </p:sp>
      <p:sp>
        <p:nvSpPr>
          <p:cNvPr id="20" name="TextBox 20"/>
          <p:cNvSpPr txBox="1">
            <a:spLocks/>
          </p:cNvSpPr>
          <p:nvPr/>
        </p:nvSpPr>
        <p:spPr>
          <a:xfrm>
            <a:off x="4031998" y="7107603"/>
            <a:ext cx="2426865" cy="330860"/>
          </a:xfrm>
          <a:prstGeom prst="rect">
            <a:avLst/>
          </a:prstGeom>
        </p:spPr>
        <p:txBody>
          <a:bodyPr wrap="square" lIns="0" tIns="0" rIns="0" bIns="0" rtlCol="0" anchor="t">
            <a:spAutoFit/>
          </a:bodyPr>
          <a:lstStyle/>
          <a:p>
            <a:pPr marL="0" marR="0" lvl="0" indent="0" algn="ctr" defTabSz="914400" rtl="0" eaLnBrk="1" fontAlgn="auto" latinLnBrk="0" hangingPunct="1">
              <a:lnSpc>
                <a:spcPts val="2800"/>
              </a:lnSpc>
              <a:spcBef>
                <a:spcPts val="0"/>
              </a:spcBef>
              <a:spcAft>
                <a:spcPts val="0"/>
              </a:spcAft>
              <a:buClrTx/>
              <a:buSzTx/>
              <a:buFontTx/>
              <a:buNone/>
              <a:tabLst/>
              <a:defRPr/>
            </a:pPr>
            <a:r>
              <a:rPr kumimoji="0" lang="en-US" sz="1700" b="0" i="0" u="none" strike="noStrike" kern="1200" cap="none" spc="0" normalizeH="0" baseline="0" noProof="0" dirty="0">
                <a:ln>
                  <a:noFill/>
                </a:ln>
                <a:solidFill>
                  <a:srgbClr val="401D6E"/>
                </a:solidFill>
                <a:effectLst/>
                <a:uLnTx/>
                <a:uFillTx/>
                <a:latin typeface="Lexend Deca"/>
                <a:ea typeface="+mn-ea"/>
                <a:cs typeface="+mn-cs"/>
              </a:rPr>
              <a:t>Los</a:t>
            </a:r>
            <a:r>
              <a:rPr lang="en-US" sz="1700" dirty="0">
                <a:solidFill>
                  <a:srgbClr val="401D6E"/>
                </a:solidFill>
                <a:latin typeface="Lexend Deca"/>
              </a:rPr>
              <a:t>t Property</a:t>
            </a:r>
            <a:endParaRPr kumimoji="0" lang="en-US" sz="1700" b="0" i="0" u="none" strike="noStrike" kern="1200" cap="none" spc="0" normalizeH="0" baseline="0" noProof="0" dirty="0">
              <a:ln>
                <a:noFill/>
              </a:ln>
              <a:solidFill>
                <a:srgbClr val="401D6E"/>
              </a:solidFill>
              <a:effectLst/>
              <a:uLnTx/>
              <a:uFillTx/>
              <a:latin typeface="Lexend Deca"/>
              <a:ea typeface="+mn-ea"/>
              <a:cs typeface="+mn-cs"/>
            </a:endParaRPr>
          </a:p>
        </p:txBody>
      </p:sp>
      <p:sp>
        <p:nvSpPr>
          <p:cNvPr id="29" name="Freeform 29"/>
          <p:cNvSpPr/>
          <p:nvPr/>
        </p:nvSpPr>
        <p:spPr>
          <a:xfrm>
            <a:off x="2569" y="-25752"/>
            <a:ext cx="7553931" cy="1438394"/>
          </a:xfrm>
          <a:custGeom>
            <a:avLst/>
            <a:gdLst/>
            <a:ahLst/>
            <a:cxnLst/>
            <a:rect l="l" t="t" r="r" b="b"/>
            <a:pathLst>
              <a:path w="7553931" h="1438394">
                <a:moveTo>
                  <a:pt x="0" y="0"/>
                </a:moveTo>
                <a:lnTo>
                  <a:pt x="7553931" y="0"/>
                </a:lnTo>
                <a:lnTo>
                  <a:pt x="7553931" y="1438394"/>
                </a:lnTo>
                <a:lnTo>
                  <a:pt x="0" y="1438394"/>
                </a:lnTo>
                <a:lnTo>
                  <a:pt x="0" y="0"/>
                </a:lnTo>
                <a:close/>
              </a:path>
            </a:pathLst>
          </a:custGeom>
          <a:blipFill>
            <a:blip r:embed="rId2"/>
            <a:stretch>
              <a:fillRect/>
            </a:stretch>
          </a:blipFill>
        </p:spPr>
        <p:txBody>
          <a:bodyPr/>
          <a:lstStyle/>
          <a:p>
            <a:endParaRPr lang="en-AU" dirty="0"/>
          </a:p>
        </p:txBody>
      </p:sp>
      <p:sp>
        <p:nvSpPr>
          <p:cNvPr id="41" name="TextBox 38">
            <a:extLst>
              <a:ext uri="{FF2B5EF4-FFF2-40B4-BE49-F238E27FC236}">
                <a16:creationId xmlns:a16="http://schemas.microsoft.com/office/drawing/2014/main" id="{633A5153-7CC5-994E-8226-85F1E4CB5492}"/>
              </a:ext>
            </a:extLst>
          </p:cNvPr>
          <p:cNvSpPr txBox="1">
            <a:spLocks noGrp="1" noRot="1" noMove="1" noResize="1" noEditPoints="1" noAdjustHandles="1" noChangeArrowheads="1" noChangeShapeType="1"/>
          </p:cNvSpPr>
          <p:nvPr/>
        </p:nvSpPr>
        <p:spPr>
          <a:xfrm>
            <a:off x="432016" y="880920"/>
            <a:ext cx="3696005" cy="799963"/>
          </a:xfrm>
          <a:prstGeom prst="rect">
            <a:avLst/>
          </a:prstGeom>
        </p:spPr>
        <p:txBody>
          <a:bodyPr lIns="0" tIns="0" rIns="0" bIns="0" rtlCol="0" anchor="t">
            <a:spAutoFit/>
          </a:bodyPr>
          <a:lstStyle/>
          <a:p>
            <a:pPr algn="l">
              <a:lnSpc>
                <a:spcPts val="3360"/>
              </a:lnSpc>
            </a:pPr>
            <a:r>
              <a:rPr lang="en-US" sz="2400" dirty="0">
                <a:solidFill>
                  <a:srgbClr val="FFFFFF"/>
                </a:solidFill>
                <a:latin typeface="Lexend Deca"/>
              </a:rPr>
              <a:t>Update: </a:t>
            </a:r>
            <a:r>
              <a:rPr lang="en-US" sz="1200" dirty="0">
                <a:solidFill>
                  <a:srgbClr val="FFFFFF"/>
                </a:solidFill>
                <a:latin typeface="Lexend Deca"/>
              </a:rPr>
              <a:t>Term 2, week 7 &amp; 8, 2025</a:t>
            </a:r>
          </a:p>
          <a:p>
            <a:pPr algn="l">
              <a:lnSpc>
                <a:spcPts val="3360"/>
              </a:lnSpc>
            </a:pPr>
            <a:r>
              <a:rPr lang="en-US" sz="1200" dirty="0">
                <a:solidFill>
                  <a:srgbClr val="FFFFFF"/>
                </a:solidFill>
                <a:latin typeface="Lexend Deca"/>
              </a:rPr>
              <a:t> </a:t>
            </a:r>
            <a:endParaRPr lang="en-US" sz="2400" dirty="0">
              <a:solidFill>
                <a:srgbClr val="FFFFFF"/>
              </a:solidFill>
              <a:latin typeface="Lexend Deca"/>
            </a:endParaRPr>
          </a:p>
        </p:txBody>
      </p:sp>
      <p:sp>
        <p:nvSpPr>
          <p:cNvPr id="42" name="TextBox 43">
            <a:extLst>
              <a:ext uri="{FF2B5EF4-FFF2-40B4-BE49-F238E27FC236}">
                <a16:creationId xmlns:a16="http://schemas.microsoft.com/office/drawing/2014/main" id="{3006195B-9497-45EF-D670-0A2A2AB5847B}"/>
              </a:ext>
            </a:extLst>
          </p:cNvPr>
          <p:cNvSpPr txBox="1">
            <a:spLocks noGrp="1" noRot="1" noMove="1" noResize="1" noEditPoints="1" noAdjustHandles="1" noChangeArrowheads="1" noChangeShapeType="1"/>
          </p:cNvSpPr>
          <p:nvPr/>
        </p:nvSpPr>
        <p:spPr>
          <a:xfrm>
            <a:off x="414004" y="654101"/>
            <a:ext cx="4592925" cy="220980"/>
          </a:xfrm>
          <a:prstGeom prst="rect">
            <a:avLst/>
          </a:prstGeom>
        </p:spPr>
        <p:txBody>
          <a:bodyPr lIns="0" tIns="0" rIns="0" bIns="0" rtlCol="0" anchor="t">
            <a:spAutoFit/>
          </a:bodyPr>
          <a:lstStyle/>
          <a:p>
            <a:pPr algn="l">
              <a:lnSpc>
                <a:spcPts val="1679"/>
              </a:lnSpc>
            </a:pPr>
            <a:r>
              <a:rPr lang="en-US" sz="1599" dirty="0">
                <a:solidFill>
                  <a:srgbClr val="FFFFFF"/>
                </a:solidFill>
                <a:latin typeface="Lexend Deca"/>
              </a:rPr>
              <a:t>Smalls Road OSHClub</a:t>
            </a:r>
          </a:p>
        </p:txBody>
      </p:sp>
      <p:grpSp>
        <p:nvGrpSpPr>
          <p:cNvPr id="43" name="Group 40">
            <a:extLst>
              <a:ext uri="{FF2B5EF4-FFF2-40B4-BE49-F238E27FC236}">
                <a16:creationId xmlns:a16="http://schemas.microsoft.com/office/drawing/2014/main" id="{17F8EC22-BE41-9E3E-136C-45B116695CCD}"/>
              </a:ext>
            </a:extLst>
          </p:cNvPr>
          <p:cNvGrpSpPr>
            <a:grpSpLocks noGrp="1" noUngrp="1" noRot="1" noMove="1" noResize="1"/>
          </p:cNvGrpSpPr>
          <p:nvPr/>
        </p:nvGrpSpPr>
        <p:grpSpPr>
          <a:xfrm>
            <a:off x="5384773" y="2265950"/>
            <a:ext cx="1959221" cy="2268000"/>
            <a:chOff x="0" y="0"/>
            <a:chExt cx="702141" cy="812800"/>
          </a:xfrm>
        </p:grpSpPr>
        <p:sp>
          <p:nvSpPr>
            <p:cNvPr id="44" name="Freeform 41">
              <a:extLst>
                <a:ext uri="{FF2B5EF4-FFF2-40B4-BE49-F238E27FC236}">
                  <a16:creationId xmlns:a16="http://schemas.microsoft.com/office/drawing/2014/main" id="{20EC2FD3-1C6C-D91A-D9C3-4231218B9EF0}"/>
                </a:ext>
              </a:extLst>
            </p:cNvPr>
            <p:cNvSpPr>
              <a:spLocks noGrp="1" noRot="1" noMove="1" noResize="1" noEditPoints="1" noAdjustHandles="1" noChangeArrowheads="1" noChangeShapeType="1"/>
            </p:cNvSpPr>
            <p:nvPr/>
          </p:nvSpPr>
          <p:spPr>
            <a:xfrm>
              <a:off x="0" y="0"/>
              <a:ext cx="702141" cy="709379"/>
            </a:xfrm>
            <a:custGeom>
              <a:avLst/>
              <a:gdLst/>
              <a:ahLst/>
              <a:cxnLst/>
              <a:rect l="l" t="t" r="r" b="b"/>
              <a:pathLst>
                <a:path w="702141" h="709379">
                  <a:moveTo>
                    <a:pt x="0" y="0"/>
                  </a:moveTo>
                  <a:lnTo>
                    <a:pt x="702141" y="0"/>
                  </a:lnTo>
                  <a:lnTo>
                    <a:pt x="702141" y="709379"/>
                  </a:lnTo>
                  <a:lnTo>
                    <a:pt x="0" y="709379"/>
                  </a:lnTo>
                  <a:close/>
                </a:path>
              </a:pathLst>
            </a:custGeom>
            <a:solidFill>
              <a:srgbClr val="00B0F0"/>
            </a:solidFill>
          </p:spPr>
          <p:txBody>
            <a:bodyPr/>
            <a:lstStyle/>
            <a:p>
              <a:endParaRPr lang="en-AU" dirty="0"/>
            </a:p>
          </p:txBody>
        </p:sp>
        <p:sp>
          <p:nvSpPr>
            <p:cNvPr id="45" name="TextBox 42">
              <a:extLst>
                <a:ext uri="{FF2B5EF4-FFF2-40B4-BE49-F238E27FC236}">
                  <a16:creationId xmlns:a16="http://schemas.microsoft.com/office/drawing/2014/main" id="{1609DB29-2D27-96D8-70EC-22C54DCD833D}"/>
                </a:ext>
              </a:extLst>
            </p:cNvPr>
            <p:cNvSpPr txBox="1">
              <a:spLocks noGrp="1" noRot="1" noMove="1" noResize="1" noEditPoints="1" noAdjustHandles="1" noChangeArrowheads="1" noChangeShapeType="1"/>
            </p:cNvSpPr>
            <p:nvPr/>
          </p:nvSpPr>
          <p:spPr>
            <a:xfrm>
              <a:off x="0" y="4714"/>
              <a:ext cx="698800" cy="808086"/>
            </a:xfrm>
            <a:prstGeom prst="rect">
              <a:avLst/>
            </a:prstGeom>
          </p:spPr>
          <p:txBody>
            <a:bodyPr lIns="50800" tIns="50800" rIns="50800" bIns="50800" rtlCol="0" anchor="ctr"/>
            <a:lstStyle/>
            <a:p>
              <a:pPr algn="ctr">
                <a:lnSpc>
                  <a:spcPts val="1679"/>
                </a:lnSpc>
              </a:pPr>
              <a:endParaRPr lang="en-US" sz="1200" dirty="0">
                <a:solidFill>
                  <a:srgbClr val="000000"/>
                </a:solidFill>
                <a:latin typeface="Lexend Deca"/>
              </a:endParaRPr>
            </a:p>
          </p:txBody>
        </p:sp>
      </p:grpSp>
      <p:sp>
        <p:nvSpPr>
          <p:cNvPr id="46" name="TextBox 25">
            <a:extLst>
              <a:ext uri="{FF2B5EF4-FFF2-40B4-BE49-F238E27FC236}">
                <a16:creationId xmlns:a16="http://schemas.microsoft.com/office/drawing/2014/main" id="{DA2C1711-ED07-613C-F5C8-A16CCD1BFA61}"/>
              </a:ext>
            </a:extLst>
          </p:cNvPr>
          <p:cNvSpPr txBox="1">
            <a:spLocks noGrp="1" noRot="1" noMove="1" noResize="1" noEditPoints="1" noAdjustHandles="1" noChangeArrowheads="1" noChangeShapeType="1"/>
          </p:cNvSpPr>
          <p:nvPr/>
        </p:nvSpPr>
        <p:spPr>
          <a:xfrm>
            <a:off x="431997" y="2279104"/>
            <a:ext cx="2107359" cy="2108398"/>
          </a:xfrm>
          <a:prstGeom prst="rect">
            <a:avLst/>
          </a:prstGeom>
        </p:spPr>
        <p:txBody>
          <a:bodyPr lIns="0" tIns="0" rIns="0" bIns="0" rtlCol="0" anchor="t">
            <a:spAutoFit/>
          </a:bodyPr>
          <a:lstStyle/>
          <a:p>
            <a:pPr algn="l">
              <a:lnSpc>
                <a:spcPts val="1050"/>
              </a:lnSpc>
            </a:pPr>
            <a:r>
              <a:rPr lang="en-US" sz="900" dirty="0">
                <a:solidFill>
                  <a:srgbClr val="231F20"/>
                </a:solidFill>
                <a:latin typeface="Lexend"/>
              </a:rPr>
              <a:t>Every Tuesday afternoon, we hold ‘Cooking Club’ which runs from 4:00pm to 5:00pm. Children are showing great interest and enjoying what they are making during this time.</a:t>
            </a:r>
          </a:p>
          <a:p>
            <a:pPr algn="l">
              <a:lnSpc>
                <a:spcPts val="1050"/>
              </a:lnSpc>
            </a:pPr>
            <a:endParaRPr lang="en-US" sz="900" dirty="0">
              <a:solidFill>
                <a:srgbClr val="231F20"/>
              </a:solidFill>
              <a:latin typeface="Lexend"/>
            </a:endParaRPr>
          </a:p>
          <a:p>
            <a:pPr algn="l">
              <a:lnSpc>
                <a:spcPts val="1050"/>
              </a:lnSpc>
            </a:pPr>
            <a:r>
              <a:rPr lang="en-US" sz="900" dirty="0">
                <a:solidFill>
                  <a:srgbClr val="231F20"/>
                </a:solidFill>
                <a:latin typeface="Lexend"/>
              </a:rPr>
              <a:t>This week we made an ‘Acai Bowl’.</a:t>
            </a:r>
          </a:p>
          <a:p>
            <a:pPr algn="l">
              <a:lnSpc>
                <a:spcPts val="1050"/>
              </a:lnSpc>
            </a:pPr>
            <a:endParaRPr lang="en-US" sz="100" dirty="0">
              <a:solidFill>
                <a:srgbClr val="231F20"/>
              </a:solidFill>
              <a:latin typeface="Lexend"/>
            </a:endParaRPr>
          </a:p>
          <a:p>
            <a:pPr algn="l">
              <a:lnSpc>
                <a:spcPts val="1050"/>
              </a:lnSpc>
            </a:pPr>
            <a:r>
              <a:rPr lang="en-US" sz="900" dirty="0">
                <a:solidFill>
                  <a:srgbClr val="231F20"/>
                </a:solidFill>
                <a:latin typeface="Lexend"/>
              </a:rPr>
              <a:t>During this activity, we split the group into several smaller groups and they all took turns to help make the Acai Bowl.</a:t>
            </a:r>
          </a:p>
          <a:p>
            <a:pPr algn="l">
              <a:lnSpc>
                <a:spcPts val="1050"/>
              </a:lnSpc>
            </a:pPr>
            <a:r>
              <a:rPr lang="en-US" sz="900" dirty="0">
                <a:solidFill>
                  <a:srgbClr val="231F20"/>
                </a:solidFill>
                <a:latin typeface="Lexend"/>
              </a:rPr>
              <a:t>They helped read the recipe and the steps we needed to complete the process.</a:t>
            </a:r>
          </a:p>
        </p:txBody>
      </p:sp>
      <p:sp>
        <p:nvSpPr>
          <p:cNvPr id="47" name="TextBox 27">
            <a:extLst>
              <a:ext uri="{FF2B5EF4-FFF2-40B4-BE49-F238E27FC236}">
                <a16:creationId xmlns:a16="http://schemas.microsoft.com/office/drawing/2014/main" id="{51E33DC7-B794-D316-F872-45069CF19340}"/>
              </a:ext>
            </a:extLst>
          </p:cNvPr>
          <p:cNvSpPr txBox="1">
            <a:spLocks noGrp="1" noRot="1" noMove="1" noResize="1" noEditPoints="1" noAdjustHandles="1" noChangeArrowheads="1" noChangeShapeType="1"/>
          </p:cNvSpPr>
          <p:nvPr/>
        </p:nvSpPr>
        <p:spPr>
          <a:xfrm>
            <a:off x="2735999" y="2279104"/>
            <a:ext cx="2071802" cy="1685205"/>
          </a:xfrm>
          <a:prstGeom prst="rect">
            <a:avLst/>
          </a:prstGeom>
        </p:spPr>
        <p:txBody>
          <a:bodyPr lIns="0" tIns="0" rIns="0" bIns="0" rtlCol="0" anchor="t">
            <a:spAutoFit/>
          </a:bodyPr>
          <a:lstStyle/>
          <a:p>
            <a:pPr algn="l">
              <a:lnSpc>
                <a:spcPts val="1050"/>
              </a:lnSpc>
            </a:pPr>
            <a:r>
              <a:rPr lang="en-US" sz="900" dirty="0">
                <a:solidFill>
                  <a:srgbClr val="231F20"/>
                </a:solidFill>
                <a:latin typeface="Lexend"/>
              </a:rPr>
              <a:t>The children got to eat their own Acai Bowl after.</a:t>
            </a:r>
          </a:p>
          <a:p>
            <a:pPr algn="l">
              <a:lnSpc>
                <a:spcPts val="1050"/>
              </a:lnSpc>
            </a:pPr>
            <a:endParaRPr lang="en-US" sz="900" dirty="0">
              <a:solidFill>
                <a:srgbClr val="231F20"/>
              </a:solidFill>
              <a:latin typeface="Lexend"/>
            </a:endParaRPr>
          </a:p>
          <a:p>
            <a:pPr algn="l">
              <a:lnSpc>
                <a:spcPts val="1050"/>
              </a:lnSpc>
            </a:pPr>
            <a:r>
              <a:rPr lang="en-US" sz="900" dirty="0">
                <a:solidFill>
                  <a:srgbClr val="231F20"/>
                </a:solidFill>
                <a:latin typeface="Lexend"/>
              </a:rPr>
              <a:t>Please see the photos below.</a:t>
            </a: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a:p>
            <a:pPr algn="l">
              <a:lnSpc>
                <a:spcPts val="1050"/>
              </a:lnSpc>
            </a:pPr>
            <a:endParaRPr lang="en-US" sz="900" dirty="0">
              <a:solidFill>
                <a:srgbClr val="231F20"/>
              </a:solidFill>
              <a:latin typeface="Lexend"/>
            </a:endParaRPr>
          </a:p>
        </p:txBody>
      </p:sp>
      <p:sp>
        <p:nvSpPr>
          <p:cNvPr id="48" name="Freeform 74">
            <a:extLst>
              <a:ext uri="{FF2B5EF4-FFF2-40B4-BE49-F238E27FC236}">
                <a16:creationId xmlns:a16="http://schemas.microsoft.com/office/drawing/2014/main" id="{922B75FA-B24E-CA3E-6314-536D80A0FA7B}"/>
              </a:ext>
            </a:extLst>
          </p:cNvPr>
          <p:cNvSpPr>
            <a:spLocks noGrp="1" noRot="1" noMove="1" noResize="1" noEditPoints="1" noAdjustHandles="1" noChangeArrowheads="1" noChangeShapeType="1"/>
          </p:cNvSpPr>
          <p:nvPr/>
        </p:nvSpPr>
        <p:spPr>
          <a:xfrm>
            <a:off x="3008064" y="6776439"/>
            <a:ext cx="856345" cy="820160"/>
          </a:xfrm>
          <a:custGeom>
            <a:avLst/>
            <a:gdLst/>
            <a:ahLst/>
            <a:cxnLst/>
            <a:rect l="l" t="t" r="r" b="b"/>
            <a:pathLst>
              <a:path w="856345" h="820160">
                <a:moveTo>
                  <a:pt x="0" y="0"/>
                </a:moveTo>
                <a:lnTo>
                  <a:pt x="856345" y="0"/>
                </a:lnTo>
                <a:lnTo>
                  <a:pt x="856345" y="820160"/>
                </a:lnTo>
                <a:lnTo>
                  <a:pt x="0" y="82016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AU"/>
          </a:p>
        </p:txBody>
      </p:sp>
      <p:grpSp>
        <p:nvGrpSpPr>
          <p:cNvPr id="49" name="Group 17">
            <a:extLst>
              <a:ext uri="{FF2B5EF4-FFF2-40B4-BE49-F238E27FC236}">
                <a16:creationId xmlns:a16="http://schemas.microsoft.com/office/drawing/2014/main" id="{E1FD2673-732F-AE9B-DD01-66E0D50BD468}"/>
              </a:ext>
            </a:extLst>
          </p:cNvPr>
          <p:cNvGrpSpPr>
            <a:grpSpLocks noGrp="1" noUngrp="1" noRot="1" noChangeAspect="1" noMove="1" noResize="1"/>
          </p:cNvGrpSpPr>
          <p:nvPr/>
        </p:nvGrpSpPr>
        <p:grpSpPr>
          <a:xfrm>
            <a:off x="2492402" y="4372161"/>
            <a:ext cx="589788" cy="589778"/>
            <a:chOff x="0" y="0"/>
            <a:chExt cx="589788" cy="589775"/>
          </a:xfrm>
        </p:grpSpPr>
        <p:sp>
          <p:nvSpPr>
            <p:cNvPr id="50" name="Freeform 18">
              <a:extLst>
                <a:ext uri="{FF2B5EF4-FFF2-40B4-BE49-F238E27FC236}">
                  <a16:creationId xmlns:a16="http://schemas.microsoft.com/office/drawing/2014/main" id="{01CC05C7-5873-54D8-150F-BF523F96A25F}"/>
                </a:ext>
              </a:extLst>
            </p:cNvPr>
            <p:cNvSpPr>
              <a:spLocks noGrp="1" noRot="1" noMove="1" noResize="1" noEditPoints="1" noAdjustHandles="1" noChangeArrowheads="1" noChangeShapeType="1"/>
            </p:cNvSpPr>
            <p:nvPr/>
          </p:nvSpPr>
          <p:spPr>
            <a:xfrm>
              <a:off x="63500" y="63500"/>
              <a:ext cx="462788" cy="462788"/>
            </a:xfrm>
            <a:custGeom>
              <a:avLst/>
              <a:gdLst/>
              <a:ahLst/>
              <a:cxnLst/>
              <a:rect l="l" t="t" r="r" b="b"/>
              <a:pathLst>
                <a:path w="462788" h="462788">
                  <a:moveTo>
                    <a:pt x="261620" y="16637"/>
                  </a:moveTo>
                  <a:cubicBezTo>
                    <a:pt x="143129" y="0"/>
                    <a:pt x="33274" y="82804"/>
                    <a:pt x="16637" y="201168"/>
                  </a:cubicBezTo>
                  <a:cubicBezTo>
                    <a:pt x="0" y="319532"/>
                    <a:pt x="82804" y="429514"/>
                    <a:pt x="201168" y="446151"/>
                  </a:cubicBezTo>
                  <a:cubicBezTo>
                    <a:pt x="319532" y="462788"/>
                    <a:pt x="429514" y="379984"/>
                    <a:pt x="446151" y="261620"/>
                  </a:cubicBezTo>
                  <a:cubicBezTo>
                    <a:pt x="462788" y="143256"/>
                    <a:pt x="379984" y="33274"/>
                    <a:pt x="261620" y="16637"/>
                  </a:cubicBezTo>
                  <a:moveTo>
                    <a:pt x="204978" y="419608"/>
                  </a:moveTo>
                  <a:cubicBezTo>
                    <a:pt x="101219" y="405003"/>
                    <a:pt x="28575" y="308737"/>
                    <a:pt x="43180" y="204978"/>
                  </a:cubicBezTo>
                  <a:cubicBezTo>
                    <a:pt x="57785" y="101219"/>
                    <a:pt x="154051" y="28575"/>
                    <a:pt x="257810" y="43180"/>
                  </a:cubicBezTo>
                  <a:cubicBezTo>
                    <a:pt x="361569" y="57785"/>
                    <a:pt x="434213" y="154051"/>
                    <a:pt x="419608" y="257810"/>
                  </a:cubicBezTo>
                  <a:cubicBezTo>
                    <a:pt x="405003" y="361569"/>
                    <a:pt x="308737" y="434086"/>
                    <a:pt x="204978" y="419608"/>
                  </a:cubicBezTo>
                </a:path>
              </a:pathLst>
            </a:custGeom>
            <a:solidFill>
              <a:srgbClr val="FFFFFF"/>
            </a:solidFill>
          </p:spPr>
          <p:txBody>
            <a:bodyPr/>
            <a:lstStyle/>
            <a:p>
              <a:endParaRPr lang="en-AU"/>
            </a:p>
          </p:txBody>
        </p:sp>
        <p:sp>
          <p:nvSpPr>
            <p:cNvPr id="51" name="Freeform 19">
              <a:extLst>
                <a:ext uri="{FF2B5EF4-FFF2-40B4-BE49-F238E27FC236}">
                  <a16:creationId xmlns:a16="http://schemas.microsoft.com/office/drawing/2014/main" id="{D87DE7B8-5BBA-34CE-9E57-856A5BA97BDB}"/>
                </a:ext>
              </a:extLst>
            </p:cNvPr>
            <p:cNvSpPr>
              <a:spLocks noGrp="1" noRot="1" noMove="1" noResize="1" noEditPoints="1" noAdjustHandles="1" noChangeArrowheads="1" noChangeShapeType="1"/>
            </p:cNvSpPr>
            <p:nvPr/>
          </p:nvSpPr>
          <p:spPr>
            <a:xfrm>
              <a:off x="142240" y="274066"/>
              <a:ext cx="292354" cy="183134"/>
            </a:xfrm>
            <a:custGeom>
              <a:avLst/>
              <a:gdLst/>
              <a:ahLst/>
              <a:cxnLst/>
              <a:rect l="l" t="t" r="r" b="b"/>
              <a:pathLst>
                <a:path w="292354" h="183134">
                  <a:moveTo>
                    <a:pt x="279908" y="36703"/>
                  </a:moveTo>
                  <a:cubicBezTo>
                    <a:pt x="272542" y="35687"/>
                    <a:pt x="265811" y="40767"/>
                    <a:pt x="264795" y="48133"/>
                  </a:cubicBezTo>
                  <a:cubicBezTo>
                    <a:pt x="256032" y="110744"/>
                    <a:pt x="197866" y="154559"/>
                    <a:pt x="135128" y="145796"/>
                  </a:cubicBezTo>
                  <a:cubicBezTo>
                    <a:pt x="72390" y="137033"/>
                    <a:pt x="28575" y="78867"/>
                    <a:pt x="37465" y="16129"/>
                  </a:cubicBezTo>
                  <a:cubicBezTo>
                    <a:pt x="38481" y="8763"/>
                    <a:pt x="33401" y="2032"/>
                    <a:pt x="26035" y="1016"/>
                  </a:cubicBezTo>
                  <a:cubicBezTo>
                    <a:pt x="18669" y="0"/>
                    <a:pt x="11938" y="5080"/>
                    <a:pt x="10922" y="12446"/>
                  </a:cubicBezTo>
                  <a:cubicBezTo>
                    <a:pt x="0" y="89789"/>
                    <a:pt x="54102" y="161544"/>
                    <a:pt x="131445" y="172339"/>
                  </a:cubicBezTo>
                  <a:cubicBezTo>
                    <a:pt x="208788" y="183134"/>
                    <a:pt x="280543" y="129159"/>
                    <a:pt x="291338" y="51816"/>
                  </a:cubicBezTo>
                  <a:cubicBezTo>
                    <a:pt x="292354" y="44450"/>
                    <a:pt x="287274" y="37719"/>
                    <a:pt x="279908" y="36703"/>
                  </a:cubicBezTo>
                </a:path>
              </a:pathLst>
            </a:custGeom>
            <a:solidFill>
              <a:srgbClr val="FFFFFF"/>
            </a:solidFill>
          </p:spPr>
          <p:txBody>
            <a:bodyPr/>
            <a:lstStyle/>
            <a:p>
              <a:endParaRPr lang="en-AU"/>
            </a:p>
          </p:txBody>
        </p:sp>
        <p:sp>
          <p:nvSpPr>
            <p:cNvPr id="52" name="Freeform 20">
              <a:extLst>
                <a:ext uri="{FF2B5EF4-FFF2-40B4-BE49-F238E27FC236}">
                  <a16:creationId xmlns:a16="http://schemas.microsoft.com/office/drawing/2014/main" id="{CB3916F2-BF0A-2430-F557-7E6982BBFFB1}"/>
                </a:ext>
              </a:extLst>
            </p:cNvPr>
            <p:cNvSpPr>
              <a:spLocks noGrp="1" noRot="1" noMove="1" noResize="1" noEditPoints="1" noAdjustHandles="1" noChangeArrowheads="1" noChangeShapeType="1"/>
            </p:cNvSpPr>
            <p:nvPr/>
          </p:nvSpPr>
          <p:spPr>
            <a:xfrm>
              <a:off x="211836" y="212471"/>
              <a:ext cx="46990" cy="46863"/>
            </a:xfrm>
            <a:custGeom>
              <a:avLst/>
              <a:gdLst/>
              <a:ahLst/>
              <a:cxnLst/>
              <a:rect l="l" t="t" r="r" b="b"/>
              <a:pathLst>
                <a:path w="46990" h="46863">
                  <a:moveTo>
                    <a:pt x="20447" y="45212"/>
                  </a:moveTo>
                  <a:cubicBezTo>
                    <a:pt x="32385" y="46863"/>
                    <a:pt x="43434" y="38481"/>
                    <a:pt x="45212" y="26543"/>
                  </a:cubicBezTo>
                  <a:cubicBezTo>
                    <a:pt x="46990" y="14605"/>
                    <a:pt x="38481" y="3556"/>
                    <a:pt x="26543" y="1778"/>
                  </a:cubicBezTo>
                  <a:cubicBezTo>
                    <a:pt x="14605" y="0"/>
                    <a:pt x="3556" y="8509"/>
                    <a:pt x="1778" y="20447"/>
                  </a:cubicBezTo>
                  <a:cubicBezTo>
                    <a:pt x="0" y="32385"/>
                    <a:pt x="8509" y="43561"/>
                    <a:pt x="20447" y="45212"/>
                  </a:cubicBezTo>
                </a:path>
              </a:pathLst>
            </a:custGeom>
            <a:solidFill>
              <a:srgbClr val="FFFFFF"/>
            </a:solidFill>
          </p:spPr>
          <p:txBody>
            <a:bodyPr/>
            <a:lstStyle/>
            <a:p>
              <a:endParaRPr lang="en-AU"/>
            </a:p>
          </p:txBody>
        </p:sp>
        <p:sp>
          <p:nvSpPr>
            <p:cNvPr id="53" name="Freeform 21">
              <a:extLst>
                <a:ext uri="{FF2B5EF4-FFF2-40B4-BE49-F238E27FC236}">
                  <a16:creationId xmlns:a16="http://schemas.microsoft.com/office/drawing/2014/main" id="{41A555CB-B8A6-125E-42AB-30AE58A817B6}"/>
                </a:ext>
              </a:extLst>
            </p:cNvPr>
            <p:cNvSpPr>
              <a:spLocks noGrp="1" noRot="1" noMove="1" noResize="1" noEditPoints="1" noAdjustHandles="1" noChangeArrowheads="1" noChangeShapeType="1"/>
            </p:cNvSpPr>
            <p:nvPr/>
          </p:nvSpPr>
          <p:spPr>
            <a:xfrm>
              <a:off x="345567" y="231267"/>
              <a:ext cx="46863" cy="46863"/>
            </a:xfrm>
            <a:custGeom>
              <a:avLst/>
              <a:gdLst/>
              <a:ahLst/>
              <a:cxnLst/>
              <a:rect l="l" t="t" r="r" b="b"/>
              <a:pathLst>
                <a:path w="46863" h="46863">
                  <a:moveTo>
                    <a:pt x="20320" y="45212"/>
                  </a:moveTo>
                  <a:cubicBezTo>
                    <a:pt x="32258" y="46863"/>
                    <a:pt x="43307" y="38481"/>
                    <a:pt x="45085" y="26543"/>
                  </a:cubicBezTo>
                  <a:cubicBezTo>
                    <a:pt x="46863" y="14605"/>
                    <a:pt x="38354" y="3556"/>
                    <a:pt x="26416" y="1778"/>
                  </a:cubicBezTo>
                  <a:cubicBezTo>
                    <a:pt x="14478" y="0"/>
                    <a:pt x="3302" y="8382"/>
                    <a:pt x="1651" y="20447"/>
                  </a:cubicBezTo>
                  <a:cubicBezTo>
                    <a:pt x="0" y="32512"/>
                    <a:pt x="8382" y="43561"/>
                    <a:pt x="20320" y="45212"/>
                  </a:cubicBezTo>
                </a:path>
              </a:pathLst>
            </a:custGeom>
            <a:solidFill>
              <a:srgbClr val="FFFFFF"/>
            </a:solidFill>
          </p:spPr>
          <p:txBody>
            <a:bodyPr/>
            <a:lstStyle/>
            <a:p>
              <a:endParaRPr lang="en-AU"/>
            </a:p>
          </p:txBody>
        </p:sp>
      </p:grpSp>
      <p:sp>
        <p:nvSpPr>
          <p:cNvPr id="27" name="TextBox 26">
            <a:extLst>
              <a:ext uri="{FF2B5EF4-FFF2-40B4-BE49-F238E27FC236}">
                <a16:creationId xmlns:a16="http://schemas.microsoft.com/office/drawing/2014/main" id="{8E1BF04C-24D8-45BD-8094-F0C6B26243A4}"/>
              </a:ext>
            </a:extLst>
          </p:cNvPr>
          <p:cNvSpPr txBox="1"/>
          <p:nvPr/>
        </p:nvSpPr>
        <p:spPr>
          <a:xfrm>
            <a:off x="274068" y="7596599"/>
            <a:ext cx="3304134" cy="2912464"/>
          </a:xfrm>
          <a:prstGeom prst="rect">
            <a:avLst/>
          </a:prstGeom>
          <a:noFill/>
        </p:spPr>
        <p:txBody>
          <a:bodyPr wrap="square">
            <a:spAutoFit/>
          </a:bodyPr>
          <a:lstStyle/>
          <a:p>
            <a:pPr algn="ctr">
              <a:lnSpc>
                <a:spcPts val="1300"/>
              </a:lnSpc>
              <a:defRPr/>
            </a:pPr>
            <a:r>
              <a:rPr lang="en-US" sz="800" dirty="0"/>
              <a:t>Smalls Road OSHClub are raising money for ‘The Smith Family’ as a part of ‘The Dream Run’ charity event. All money raised goes to help provide more children with the essentials they need for school, like uniforms, books and access to life changing learning support – so they can fit in, keep up at school and thrive into the future.</a:t>
            </a:r>
          </a:p>
          <a:p>
            <a:pPr algn="ctr">
              <a:lnSpc>
                <a:spcPts val="1300"/>
              </a:lnSpc>
              <a:defRPr/>
            </a:pPr>
            <a:r>
              <a:rPr lang="en-US" sz="800" dirty="0"/>
              <a:t>On Tuesday  Afternoon 17/06/2025, we held a ‘Bake Sale’ and it was a great success and raised $261. I would like to say, a big ‘Thank you’ to the children and families for supporting this charity event. </a:t>
            </a:r>
          </a:p>
          <a:p>
            <a:pPr algn="ctr">
              <a:lnSpc>
                <a:spcPts val="1300"/>
              </a:lnSpc>
              <a:defRPr/>
            </a:pPr>
            <a:r>
              <a:rPr lang="en-US" sz="800" dirty="0"/>
              <a:t>Next Wednesday 25</a:t>
            </a:r>
            <a:r>
              <a:rPr lang="en-US" sz="800" baseline="30000" dirty="0"/>
              <a:t>th</a:t>
            </a:r>
            <a:r>
              <a:rPr lang="en-US" sz="800" dirty="0"/>
              <a:t> June 2025 at 4:00pm, we will have ice creams, ice blocks and hot chips for sale. </a:t>
            </a:r>
          </a:p>
          <a:p>
            <a:pPr algn="ctr">
              <a:lnSpc>
                <a:spcPts val="1300"/>
              </a:lnSpc>
              <a:defRPr/>
            </a:pPr>
            <a:endParaRPr lang="en-US" sz="800" dirty="0"/>
          </a:p>
          <a:p>
            <a:pPr algn="ctr">
              <a:lnSpc>
                <a:spcPts val="1300"/>
              </a:lnSpc>
              <a:defRPr/>
            </a:pPr>
            <a:r>
              <a:rPr lang="en-US" sz="800" dirty="0"/>
              <a:t>Please support us by donating through the link below. Every dollar counts.</a:t>
            </a:r>
          </a:p>
          <a:p>
            <a:pPr algn="ctr">
              <a:lnSpc>
                <a:spcPts val="1300"/>
              </a:lnSpc>
              <a:defRPr/>
            </a:pPr>
            <a:endParaRPr lang="en-US" sz="100" dirty="0">
              <a:solidFill>
                <a:srgbClr val="231F20"/>
              </a:solidFill>
              <a:latin typeface="Lexend"/>
              <a:sym typeface="Wingdings" panose="05000000000000000000" pitchFamily="2" charset="2"/>
            </a:endParaRPr>
          </a:p>
          <a:p>
            <a:pPr algn="ctr">
              <a:lnSpc>
                <a:spcPts val="1300"/>
              </a:lnSpc>
              <a:defRPr/>
            </a:pPr>
            <a:r>
              <a:rPr lang="en-US" sz="700" dirty="0">
                <a:solidFill>
                  <a:srgbClr val="231F20"/>
                </a:solidFill>
                <a:latin typeface="Lexend"/>
                <a:sym typeface="Wingdings" panose="05000000000000000000" pitchFamily="2" charset="2"/>
              </a:rPr>
              <a:t>https://www.thedreamrun.com.au/fundraisers/nswsmallsroad/the-dream-run-2025</a:t>
            </a:r>
          </a:p>
          <a:p>
            <a:pPr algn="ctr">
              <a:lnSpc>
                <a:spcPts val="1300"/>
              </a:lnSpc>
              <a:defRPr/>
            </a:pPr>
            <a:endParaRPr lang="en-US" sz="700" dirty="0">
              <a:solidFill>
                <a:srgbClr val="231F20"/>
              </a:solidFill>
              <a:latin typeface="Lexend"/>
              <a:sym typeface="Wingdings" panose="05000000000000000000" pitchFamily="2" charset="2"/>
            </a:endParaRPr>
          </a:p>
          <a:p>
            <a:pPr algn="ctr">
              <a:lnSpc>
                <a:spcPts val="1300"/>
              </a:lnSpc>
              <a:defRPr/>
            </a:pPr>
            <a:endParaRPr lang="en-US" sz="900" dirty="0">
              <a:solidFill>
                <a:srgbClr val="231F20"/>
              </a:solidFill>
              <a:latin typeface="Lexend"/>
              <a:sym typeface="Wingdings" panose="05000000000000000000" pitchFamily="2" charset="2"/>
            </a:endParaRPr>
          </a:p>
        </p:txBody>
      </p:sp>
      <p:sp>
        <p:nvSpPr>
          <p:cNvPr id="31" name="TextBox 30">
            <a:extLst>
              <a:ext uri="{FF2B5EF4-FFF2-40B4-BE49-F238E27FC236}">
                <a16:creationId xmlns:a16="http://schemas.microsoft.com/office/drawing/2014/main" id="{D2EBCC64-5C97-7E41-6FC9-1464E902EA7A}"/>
              </a:ext>
            </a:extLst>
          </p:cNvPr>
          <p:cNvSpPr txBox="1"/>
          <p:nvPr/>
        </p:nvSpPr>
        <p:spPr>
          <a:xfrm>
            <a:off x="3892773" y="7676929"/>
            <a:ext cx="3441898" cy="1720471"/>
          </a:xfrm>
          <a:prstGeom prst="rect">
            <a:avLst/>
          </a:prstGeom>
          <a:noFill/>
        </p:spPr>
        <p:txBody>
          <a:bodyPr wrap="square">
            <a:spAutoFit/>
          </a:bodyPr>
          <a:lstStyle/>
          <a:p>
            <a:pPr algn="ctr">
              <a:lnSpc>
                <a:spcPct val="90000"/>
              </a:lnSpc>
              <a:spcAft>
                <a:spcPts val="300"/>
              </a:spcAft>
            </a:pPr>
            <a:r>
              <a:rPr lang="en-US" sz="900" b="0" dirty="0">
                <a:effectLst/>
                <a:latin typeface="Lexend" panose="020B0604020202020204" charset="0"/>
                <a:ea typeface="Calibri" panose="020F0502020204030204" pitchFamily="34" charset="0"/>
                <a:cs typeface="Arial" panose="020B0604020202020204" pitchFamily="34" charset="0"/>
              </a:rPr>
              <a:t>We have placed 'Lost Property' outside the OSHClub door now. We will be hanging up any lost items in our new area - against the wall (outside) when you come out from the hall.</a:t>
            </a:r>
          </a:p>
          <a:p>
            <a:pPr algn="ctr">
              <a:lnSpc>
                <a:spcPct val="90000"/>
              </a:lnSpc>
              <a:spcAft>
                <a:spcPts val="300"/>
              </a:spcAft>
            </a:pPr>
            <a:endParaRPr lang="en-AU" sz="500" b="1" dirty="0">
              <a:effectLst/>
              <a:latin typeface="Lexend" panose="020B0604020202020204" charset="0"/>
              <a:ea typeface="Calibri" panose="020F0502020204030204" pitchFamily="34" charset="0"/>
              <a:cs typeface="Arial" panose="020B0604020202020204" pitchFamily="34" charset="0"/>
            </a:endParaRPr>
          </a:p>
          <a:p>
            <a:pPr algn="ctr"/>
            <a:r>
              <a:rPr lang="en-US" sz="900" dirty="0">
                <a:effectLst/>
                <a:latin typeface="Lexend" panose="020B0604020202020204" charset="0"/>
                <a:ea typeface="Calibri" panose="020F0502020204030204" pitchFamily="34" charset="0"/>
                <a:cs typeface="Arial" panose="020B0604020202020204" pitchFamily="34" charset="0"/>
              </a:rPr>
              <a:t>Every Monday morning, I will be taking the lost property items to the school office lost property area if it still in the basket. Any items that have not been collected will be going to a donation bin.</a:t>
            </a:r>
          </a:p>
          <a:p>
            <a:pPr algn="ctr"/>
            <a:endParaRPr lang="en-US" sz="900" dirty="0">
              <a:effectLst/>
              <a:latin typeface="Lexend" panose="020B0604020202020204" charset="0"/>
              <a:ea typeface="Calibri" panose="020F0502020204030204" pitchFamily="34" charset="0"/>
              <a:cs typeface="Arial" panose="020B0604020202020204" pitchFamily="34" charset="0"/>
            </a:endParaRPr>
          </a:p>
          <a:p>
            <a:pPr algn="ctr"/>
            <a:endParaRPr kumimoji="0" lang="en-US" sz="900" b="0" i="0" u="none" strike="noStrike" kern="1200" cap="none" spc="0" normalizeH="0" baseline="0" noProof="0" dirty="0">
              <a:ln>
                <a:noFill/>
              </a:ln>
              <a:uLnTx/>
              <a:uFillTx/>
              <a:latin typeface="Lexend" panose="020B0604020202020204" charset="0"/>
              <a:cs typeface="Arial" panose="020B0604020202020204" pitchFamily="34" charset="0"/>
            </a:endParaRPr>
          </a:p>
          <a:p>
            <a:pPr algn="ctr"/>
            <a:endParaRPr lang="en-US" sz="900" dirty="0">
              <a:effectLst/>
              <a:latin typeface="Lexend" panose="020B0604020202020204" charset="0"/>
              <a:cs typeface="Arial" panose="020B0604020202020204" pitchFamily="34" charset="0"/>
            </a:endParaRPr>
          </a:p>
          <a:p>
            <a:pPr algn="ctr"/>
            <a:endParaRPr kumimoji="0" lang="en-US" sz="900" b="0" i="0" u="none" strike="noStrike" kern="1200" cap="none" spc="0" normalizeH="0" baseline="0" noProof="0" dirty="0">
              <a:ln>
                <a:noFill/>
              </a:ln>
              <a:effectLst/>
              <a:uLnTx/>
              <a:uFillTx/>
              <a:latin typeface="Lexend" panose="020B0604020202020204" charset="0"/>
            </a:endParaRPr>
          </a:p>
        </p:txBody>
      </p:sp>
      <p:pic>
        <p:nvPicPr>
          <p:cNvPr id="40" name="Picture 39" descr="A group of clothes on a metal ring&#10;&#10;Description automatically generated">
            <a:extLst>
              <a:ext uri="{FF2B5EF4-FFF2-40B4-BE49-F238E27FC236}">
                <a16:creationId xmlns:a16="http://schemas.microsoft.com/office/drawing/2014/main" id="{4D0F93D0-90DC-E72D-06D7-490083B1C5AE}"/>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4834018" y="9041538"/>
            <a:ext cx="1562809" cy="1567375"/>
          </a:xfrm>
          <a:prstGeom prst="rect">
            <a:avLst/>
          </a:prstGeom>
        </p:spPr>
      </p:pic>
      <p:pic>
        <p:nvPicPr>
          <p:cNvPr id="8" name="Picture 7" descr="A child holding a paper plate&#10;&#10;AI-generated content may be incorrect.">
            <a:extLst>
              <a:ext uri="{FF2B5EF4-FFF2-40B4-BE49-F238E27FC236}">
                <a16:creationId xmlns:a16="http://schemas.microsoft.com/office/drawing/2014/main" id="{623A878C-0EF2-F8FE-9FD2-922DA9328BF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540695" y="5156843"/>
            <a:ext cx="1485274" cy="1113956"/>
          </a:xfrm>
          <a:prstGeom prst="rect">
            <a:avLst/>
          </a:prstGeom>
        </p:spPr>
      </p:pic>
      <p:pic>
        <p:nvPicPr>
          <p:cNvPr id="21" name="Picture 20">
            <a:extLst>
              <a:ext uri="{FF2B5EF4-FFF2-40B4-BE49-F238E27FC236}">
                <a16:creationId xmlns:a16="http://schemas.microsoft.com/office/drawing/2014/main" id="{61DA0897-27B1-42BB-2E88-A0D3D65109C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400000">
            <a:off x="1799567" y="5152508"/>
            <a:ext cx="1469834" cy="1102376"/>
          </a:xfrm>
          <a:prstGeom prst="rect">
            <a:avLst/>
          </a:prstGeom>
        </p:spPr>
      </p:pic>
      <p:pic>
        <p:nvPicPr>
          <p:cNvPr id="23" name="Picture 22">
            <a:extLst>
              <a:ext uri="{FF2B5EF4-FFF2-40B4-BE49-F238E27FC236}">
                <a16:creationId xmlns:a16="http://schemas.microsoft.com/office/drawing/2014/main" id="{911C801A-F753-15A1-6E49-D724DB8247A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5400000">
            <a:off x="5703399" y="5140982"/>
            <a:ext cx="1487252" cy="1115439"/>
          </a:xfrm>
          <a:prstGeom prst="rect">
            <a:avLst/>
          </a:prstGeom>
        </p:spPr>
      </p:pic>
      <p:pic>
        <p:nvPicPr>
          <p:cNvPr id="25" name="Picture 24">
            <a:extLst>
              <a:ext uri="{FF2B5EF4-FFF2-40B4-BE49-F238E27FC236}">
                <a16:creationId xmlns:a16="http://schemas.microsoft.com/office/drawing/2014/main" id="{0096E2A1-3D5B-89B9-6CBE-FBA8B6080E1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88906" y="4951360"/>
            <a:ext cx="1115439" cy="1487253"/>
          </a:xfrm>
          <a:prstGeom prst="rect">
            <a:avLst/>
          </a:prstGeom>
        </p:spPr>
      </p:pic>
      <p:pic>
        <p:nvPicPr>
          <p:cNvPr id="30" name="Picture 29">
            <a:extLst>
              <a:ext uri="{FF2B5EF4-FFF2-40B4-BE49-F238E27FC236}">
                <a16:creationId xmlns:a16="http://schemas.microsoft.com/office/drawing/2014/main" id="{D81B82AA-F32F-9A5D-598F-FBF13F92BB2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28658" y="4971184"/>
            <a:ext cx="1217262" cy="1467430"/>
          </a:xfrm>
          <a:prstGeom prst="rect">
            <a:avLst/>
          </a:prstGeom>
        </p:spPr>
      </p:pic>
      <p:sp>
        <p:nvSpPr>
          <p:cNvPr id="32" name="AutoShape 2" descr="The Dream Run : Home">
            <a:extLst>
              <a:ext uri="{FF2B5EF4-FFF2-40B4-BE49-F238E27FC236}">
                <a16:creationId xmlns:a16="http://schemas.microsoft.com/office/drawing/2014/main" id="{F06DCAF4-B556-5F09-0542-654ABAD6C461}"/>
              </a:ext>
            </a:extLst>
          </p:cNvPr>
          <p:cNvSpPr>
            <a:spLocks noChangeAspect="1" noChangeArrowheads="1"/>
          </p:cNvSpPr>
          <p:nvPr/>
        </p:nvSpPr>
        <p:spPr bwMode="auto">
          <a:xfrm>
            <a:off x="3625850" y="51943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33" name="Picture 32">
            <a:extLst>
              <a:ext uri="{FF2B5EF4-FFF2-40B4-BE49-F238E27FC236}">
                <a16:creationId xmlns:a16="http://schemas.microsoft.com/office/drawing/2014/main" id="{A25AD34B-FD9C-042E-EFA7-65ACE4FF093E}"/>
              </a:ext>
            </a:extLst>
          </p:cNvPr>
          <p:cNvPicPr>
            <a:picLocks noChangeAspect="1"/>
          </p:cNvPicPr>
          <p:nvPr/>
        </p:nvPicPr>
        <p:blipFill>
          <a:blip r:embed="rId12"/>
          <a:stretch>
            <a:fillRect/>
          </a:stretch>
        </p:blipFill>
        <p:spPr>
          <a:xfrm>
            <a:off x="549535" y="9944607"/>
            <a:ext cx="2653675" cy="635282"/>
          </a:xfrm>
          <a:prstGeom prst="rect">
            <a:avLst/>
          </a:prstGeom>
        </p:spPr>
      </p:pic>
      <p:sp>
        <p:nvSpPr>
          <p:cNvPr id="34" name="Rectangle 3">
            <a:extLst>
              <a:ext uri="{FF2B5EF4-FFF2-40B4-BE49-F238E27FC236}">
                <a16:creationId xmlns:a16="http://schemas.microsoft.com/office/drawing/2014/main" id="{E45891B7-6225-9E5A-0D11-457F101C9B75}"/>
              </a:ext>
            </a:extLst>
          </p:cNvPr>
          <p:cNvSpPr>
            <a:spLocks noChangeArrowheads="1"/>
          </p:cNvSpPr>
          <p:nvPr/>
        </p:nvSpPr>
        <p:spPr bwMode="auto">
          <a:xfrm>
            <a:off x="0" y="0"/>
            <a:ext cx="7556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https://www.thedreamrun.com.au/fundraisers/nswsmallsroad/the-dream-run-2025</a:t>
            </a:r>
          </a:p>
        </p:txBody>
      </p:sp>
      <p:pic>
        <p:nvPicPr>
          <p:cNvPr id="9" name="Picture 8" descr="A group of kids in green gloves&#10;&#10;AI-generated content may be incorrect.">
            <a:extLst>
              <a:ext uri="{FF2B5EF4-FFF2-40B4-BE49-F238E27FC236}">
                <a16:creationId xmlns:a16="http://schemas.microsoft.com/office/drawing/2014/main" id="{05F6744A-E562-4768-B006-7A189766DB7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rot="10800000">
            <a:off x="2697116" y="3011716"/>
            <a:ext cx="1101547" cy="826161"/>
          </a:xfrm>
          <a:prstGeom prst="rect">
            <a:avLst/>
          </a:prstGeom>
        </p:spPr>
      </p:pic>
      <p:pic>
        <p:nvPicPr>
          <p:cNvPr id="22" name="Picture 21" descr="A group of kids in green gloves holding a blender&#10;&#10;AI-generated content may be incorrect.">
            <a:extLst>
              <a:ext uri="{FF2B5EF4-FFF2-40B4-BE49-F238E27FC236}">
                <a16:creationId xmlns:a16="http://schemas.microsoft.com/office/drawing/2014/main" id="{46E961A5-CCDF-67DF-04C6-2C0BB2ECE3F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10800000">
            <a:off x="3882707" y="3011716"/>
            <a:ext cx="1156077" cy="867058"/>
          </a:xfrm>
          <a:prstGeom prst="rect">
            <a:avLst/>
          </a:prstGeom>
        </p:spPr>
      </p:pic>
      <p:pic>
        <p:nvPicPr>
          <p:cNvPr id="35" name="Picture 34" descr="A child holding a plate of food&#10;&#10;AI-generated content may be incorrect.">
            <a:extLst>
              <a:ext uri="{FF2B5EF4-FFF2-40B4-BE49-F238E27FC236}">
                <a16:creationId xmlns:a16="http://schemas.microsoft.com/office/drawing/2014/main" id="{D99F8A06-2F51-13FC-EBAC-CA56B03EE53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rot="5400000">
            <a:off x="5507588" y="2685810"/>
            <a:ext cx="1614859" cy="12111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21d6776-78f1-41a5-9bb1-8bded835a8bf">
      <Terms xmlns="http://schemas.microsoft.com/office/infopath/2007/PartnerControls"/>
    </lcf76f155ced4ddcb4097134ff3c332f>
    <TaxCatchAll xmlns="81f2523e-5848-40f1-93d0-2d8e660cf02d" xsi:nil="true"/>
    <ImageMetadataListFieldId xmlns="821d6776-78f1-41a5-9bb1-8bded835a8bf" xsi:nil="true"/>
    <ImageMetadataListItemId xmlns="821d6776-78f1-41a5-9bb1-8bded835a8b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9C272092419774389AA89677ABFE1B6" ma:contentTypeVersion="17" ma:contentTypeDescription="Create a new document." ma:contentTypeScope="" ma:versionID="f95beaf147ca1e68e733e8217deae004">
  <xsd:schema xmlns:xsd="http://www.w3.org/2001/XMLSchema" xmlns:xs="http://www.w3.org/2001/XMLSchema" xmlns:p="http://schemas.microsoft.com/office/2006/metadata/properties" xmlns:ns2="821d6776-78f1-41a5-9bb1-8bded835a8bf" xmlns:ns3="81f2523e-5848-40f1-93d0-2d8e660cf02d" targetNamespace="http://schemas.microsoft.com/office/2006/metadata/properties" ma:root="true" ma:fieldsID="2b946a6b25c91da1a780fa43fcaf2ca8" ns2:_="" ns3:_="">
    <xsd:import namespace="821d6776-78f1-41a5-9bb1-8bded835a8bf"/>
    <xsd:import namespace="81f2523e-5848-40f1-93d0-2d8e660cf02d"/>
    <xsd:element name="properties">
      <xsd:complexType>
        <xsd:sequence>
          <xsd:element name="documentManagement">
            <xsd:complexType>
              <xsd:all>
                <xsd:element ref="ns2:MediaServiceAutoTags" minOccurs="0"/>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ImageMetadataListItemId" minOccurs="0"/>
                <xsd:element ref="ns2:ImageMetadataListFieldId"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1d6776-78f1-41a5-9bb1-8bded835a8bf" elementFormDefault="qualified">
    <xsd:import namespace="http://schemas.microsoft.com/office/2006/documentManagement/types"/>
    <xsd:import namespace="http://schemas.microsoft.com/office/infopath/2007/PartnerControls"/>
    <xsd:element name="MediaServiceAutoTags" ma:index="8" nillable="true" ma:displayName="Tags" ma:internalName="MediaServiceAutoTags"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b483ee5f-b3f4-4def-a8b6-53b5b6f7d3bf" ma:termSetId="09814cd3-568e-fe90-9814-8d621ff8fb84" ma:anchorId="fba54fb3-c3e1-fe81-a776-ca4b69148c4d" ma:open="true" ma:isKeyword="false">
      <xsd:complexType>
        <xsd:sequence>
          <xsd:element ref="pc:Terms" minOccurs="0" maxOccurs="1"/>
        </xsd:sequence>
      </xsd:complexType>
    </xsd:element>
    <xsd:element name="ImageMetadataListItemId" ma:index="22" nillable="true" ma:displayName="ImageMetadataListItemId" ma:hidden="true" ma:indexed="true" ma:internalName="ImageMetadataListItemId">
      <xsd:simpleType>
        <xsd:restriction base="dms:Unknown"/>
      </xsd:simpleType>
    </xsd:element>
    <xsd:element name="ImageMetadataListFieldId" ma:index="23" nillable="true" ma:displayName="ImageMetadataListFieldId" ma:hidden="true" ma:indexed="true" ma:internalName="ImageMetadataListFieldId">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f2523e-5848-40f1-93d0-2d8e660cf02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39193a08-00fa-4c5d-a9db-d0c72664ef3c}" ma:internalName="TaxCatchAll" ma:showField="CatchAllData" ma:web="81f2523e-5848-40f1-93d0-2d8e660cf0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D97B2B-CECC-457E-80A2-EA40BAF74DE1}">
  <ds:schemaRefs>
    <ds:schemaRef ds:uri="http://schemas.microsoft.com/sharepoint/v3/contenttype/forms"/>
  </ds:schemaRefs>
</ds:datastoreItem>
</file>

<file path=customXml/itemProps2.xml><?xml version="1.0" encoding="utf-8"?>
<ds:datastoreItem xmlns:ds="http://schemas.openxmlformats.org/officeDocument/2006/customXml" ds:itemID="{C7EEB38F-C397-4D19-A809-5408D2397109}">
  <ds:schemaRefs>
    <ds:schemaRef ds:uri="81f2523e-5848-40f1-93d0-2d8e660cf02d"/>
    <ds:schemaRef ds:uri="http://schemas.microsoft.com/office/2006/documentManagement/types"/>
    <ds:schemaRef ds:uri="821d6776-78f1-41a5-9bb1-8bded835a8bf"/>
    <ds:schemaRef ds:uri="http://purl.org/dc/dcmitype/"/>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16495DD-F6C3-4A10-925D-3D78746FC3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1d6776-78f1-41a5-9bb1-8bded835a8bf"/>
    <ds:schemaRef ds:uri="81f2523e-5848-40f1-93d0-2d8e660cf0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2600</TotalTime>
  <Words>911</Words>
  <Application>Microsoft Office PowerPoint</Application>
  <PresentationFormat>Custom</PresentationFormat>
  <Paragraphs>76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Lexend</vt:lpstr>
      <vt:lpstr>Lexend Deca</vt: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JAG - OSH School Newsletter Canva Template - Final</dc:title>
  <dc:creator>Kate Hayden</dc:creator>
  <cp:lastModifiedBy>Jill Taylor</cp:lastModifiedBy>
  <cp:revision>5</cp:revision>
  <dcterms:created xsi:type="dcterms:W3CDTF">2006-08-16T00:00:00Z</dcterms:created>
  <dcterms:modified xsi:type="dcterms:W3CDTF">2025-06-19T01:00:01Z</dcterms:modified>
  <dc:identifier>DAFh7HPvNPg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0x010100B9C272092419774389AA89677ABFE1B6</vt:lpwstr>
  </property>
  <property fmtid="{D5CDD505-2E9C-101B-9397-08002B2CF9AE}" pid="3" name="MediaServiceImageTags">
    <vt:lpwstr/>
  </property>
  <property fmtid="{D5CDD505-2E9C-101B-9397-08002B2CF9AE}" pid="4" name="MSIP_Label_b603dfd7-d93a-4381-a340-2995d8282205_Enabled">
    <vt:lpwstr>true</vt:lpwstr>
  </property>
  <property fmtid="{D5CDD505-2E9C-101B-9397-08002B2CF9AE}" pid="5" name="MSIP_Label_b603dfd7-d93a-4381-a340-2995d8282205_SetDate">
    <vt:lpwstr>2025-06-05T02:07:06Z</vt:lpwstr>
  </property>
  <property fmtid="{D5CDD505-2E9C-101B-9397-08002B2CF9AE}" pid="6" name="MSIP_Label_b603dfd7-d93a-4381-a340-2995d8282205_Method">
    <vt:lpwstr>Standard</vt:lpwstr>
  </property>
  <property fmtid="{D5CDD505-2E9C-101B-9397-08002B2CF9AE}" pid="7" name="MSIP_Label_b603dfd7-d93a-4381-a340-2995d8282205_Name">
    <vt:lpwstr>OFFICIAL</vt:lpwstr>
  </property>
  <property fmtid="{D5CDD505-2E9C-101B-9397-08002B2CF9AE}" pid="8" name="MSIP_Label_b603dfd7-d93a-4381-a340-2995d8282205_SiteId">
    <vt:lpwstr>05a0e69a-418a-47c1-9c25-9387261bf991</vt:lpwstr>
  </property>
  <property fmtid="{D5CDD505-2E9C-101B-9397-08002B2CF9AE}" pid="9" name="MSIP_Label_b603dfd7-d93a-4381-a340-2995d8282205_ActionId">
    <vt:lpwstr>a2ab9744-e3ec-41da-9155-b0a2c5242d8d</vt:lpwstr>
  </property>
  <property fmtid="{D5CDD505-2E9C-101B-9397-08002B2CF9AE}" pid="10" name="MSIP_Label_b603dfd7-d93a-4381-a340-2995d8282205_ContentBits">
    <vt:lpwstr>0</vt:lpwstr>
  </property>
  <property fmtid="{D5CDD505-2E9C-101B-9397-08002B2CF9AE}" pid="11" name="MSIP_Label_b603dfd7-d93a-4381-a340-2995d8282205_Tag">
    <vt:lpwstr>10, 3, 0, 1</vt:lpwstr>
  </property>
</Properties>
</file>